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nton"/>
      <p:regular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Oxygen"/>
      <p:regular r:id="rId24"/>
      <p:bold r:id="rId25"/>
    </p:embeddedFont>
    <p:embeddedFont>
      <p:font typeface="Fjalla One"/>
      <p:regular r:id="rId26"/>
    </p:embeddedFont>
    <p:embeddedFont>
      <p:font typeface="Spectral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pectral-bold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Oxygen-regular.fntdata"/><Relationship Id="rId23" Type="http://schemas.openxmlformats.org/officeDocument/2006/relationships/font" Target="fonts/Raleway-boldItalic.fntdata"/><Relationship Id="rId26" Type="http://schemas.openxmlformats.org/officeDocument/2006/relationships/font" Target="fonts/FjallaOne-regular.fntdata"/><Relationship Id="rId25" Type="http://schemas.openxmlformats.org/officeDocument/2006/relationships/font" Target="fonts/Oxygen-bold.fntdata"/><Relationship Id="rId28" Type="http://schemas.openxmlformats.org/officeDocument/2006/relationships/font" Target="fonts/Spectral-bold.fntdata"/><Relationship Id="rId27" Type="http://schemas.openxmlformats.org/officeDocument/2006/relationships/font" Target="fonts/Spectral-regular.fntdata"/><Relationship Id="rId29" Type="http://schemas.openxmlformats.org/officeDocument/2006/relationships/font" Target="fonts/Spectra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nto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56dc15bc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56dc15bc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556e5037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556e5037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1556e50378_1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1556e50378_1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156dc15bc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156dc15bc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1541e4832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1541e4832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15504c1944_2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15504c1944_2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5815b8cf1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5815b8cf1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5504c1944_2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15504c1944_2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556e5037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556e5037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556e5037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556e5037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556e50378_2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556e50378_2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56dc15bc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156dc15bc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1556e50378_2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1556e50378_2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goodreads.com/quotes/tag/coronavirus-quotes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925" y="3036650"/>
            <a:ext cx="3829649" cy="3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8416">
            <a:off x="5664749" y="1988149"/>
            <a:ext cx="3340728" cy="334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4236">
            <a:off x="4276409" y="3437084"/>
            <a:ext cx="1823158" cy="1823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06116" y="-336619"/>
            <a:ext cx="8863612" cy="5480201"/>
            <a:chOff x="426437" y="1181225"/>
            <a:chExt cx="6383588" cy="3946850"/>
          </a:xfrm>
        </p:grpSpPr>
        <p:sp>
          <p:nvSpPr>
            <p:cNvPr id="14" name="Google Shape;14;p2"/>
            <p:cNvSpPr/>
            <p:nvPr/>
          </p:nvSpPr>
          <p:spPr>
            <a:xfrm>
              <a:off x="2344956" y="375602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09" y="4555"/>
                  </a:moveTo>
                  <a:cubicBezTo>
                    <a:pt x="0" y="2974"/>
                    <a:pt x="798" y="1204"/>
                    <a:pt x="2364" y="609"/>
                  </a:cubicBezTo>
                  <a:cubicBezTo>
                    <a:pt x="3946" y="0"/>
                    <a:pt x="5701" y="812"/>
                    <a:pt x="6310" y="2394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06050" y="1490200"/>
              <a:ext cx="172275" cy="173350"/>
            </a:xfrm>
            <a:custGeom>
              <a:rect b="b" l="l" r="r" t="t"/>
              <a:pathLst>
                <a:path extrusionOk="0" h="6934" w="6891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31" y="0"/>
                    <a:pt x="5701" y="798"/>
                    <a:pt x="6295" y="2379"/>
                  </a:cubicBezTo>
                  <a:cubicBezTo>
                    <a:pt x="6890" y="3960"/>
                    <a:pt x="6107" y="5730"/>
                    <a:pt x="4540" y="6324"/>
                  </a:cubicBezTo>
                  <a:cubicBezTo>
                    <a:pt x="2959" y="6934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07746" y="2063919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33050" y="11812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6437" y="1536826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46" y="0"/>
                    <a:pt x="5701" y="798"/>
                    <a:pt x="6310" y="2379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59" y="6934"/>
                    <a:pt x="1204" y="6136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2825" y="48169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1"/>
                    <a:pt x="5715" y="798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7600" y="348210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41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0"/>
                    <a:pt x="5715" y="798"/>
                    <a:pt x="6310" y="2379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28657" y="4592450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610" y="4556"/>
                  </a:moveTo>
                  <a:cubicBezTo>
                    <a:pt x="1" y="2960"/>
                    <a:pt x="799" y="1190"/>
                    <a:pt x="2365" y="596"/>
                  </a:cubicBezTo>
                  <a:cubicBezTo>
                    <a:pt x="3946" y="1"/>
                    <a:pt x="5716" y="799"/>
                    <a:pt x="6311" y="2394"/>
                  </a:cubicBezTo>
                  <a:cubicBezTo>
                    <a:pt x="6905" y="3975"/>
                    <a:pt x="6122" y="5745"/>
                    <a:pt x="4541" y="6340"/>
                  </a:cubicBezTo>
                  <a:cubicBezTo>
                    <a:pt x="2974" y="6934"/>
                    <a:pt x="1205" y="6137"/>
                    <a:pt x="610" y="45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84583" y="434407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1" y="2959"/>
                    <a:pt x="784" y="1189"/>
                    <a:pt x="2365" y="595"/>
                  </a:cubicBezTo>
                  <a:cubicBezTo>
                    <a:pt x="3931" y="0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4"/>
                  </a:cubicBezTo>
                  <a:cubicBezTo>
                    <a:pt x="2960" y="6933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66616" y="327550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80663" y="400497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40850" y="466716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45575" y="450435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55"/>
                  </a:moveTo>
                  <a:cubicBezTo>
                    <a:pt x="1" y="2959"/>
                    <a:pt x="798" y="1190"/>
                    <a:pt x="2365" y="595"/>
                  </a:cubicBezTo>
                  <a:cubicBezTo>
                    <a:pt x="3946" y="0"/>
                    <a:pt x="5716" y="798"/>
                    <a:pt x="6310" y="2394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9750" y="4954725"/>
              <a:ext cx="172650" cy="173350"/>
            </a:xfrm>
            <a:custGeom>
              <a:rect b="b" l="l" r="r" t="t"/>
              <a:pathLst>
                <a:path extrusionOk="0" h="6934" w="6906">
                  <a:moveTo>
                    <a:pt x="595" y="4541"/>
                  </a:moveTo>
                  <a:cubicBezTo>
                    <a:pt x="1" y="2960"/>
                    <a:pt x="784" y="1190"/>
                    <a:pt x="2365" y="595"/>
                  </a:cubicBezTo>
                  <a:cubicBezTo>
                    <a:pt x="3931" y="1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5"/>
                  </a:cubicBezTo>
                  <a:cubicBezTo>
                    <a:pt x="2960" y="6934"/>
                    <a:pt x="1205" y="6122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7175" y="2561976"/>
              <a:ext cx="172625" cy="153400"/>
            </a:xfrm>
            <a:custGeom>
              <a:rect b="b" l="l" r="r" t="t"/>
              <a:pathLst>
                <a:path extrusionOk="0" h="6136" w="6905">
                  <a:moveTo>
                    <a:pt x="3426" y="0"/>
                  </a:moveTo>
                  <a:cubicBezTo>
                    <a:pt x="3072" y="0"/>
                    <a:pt x="2713" y="63"/>
                    <a:pt x="2365" y="195"/>
                  </a:cubicBezTo>
                  <a:cubicBezTo>
                    <a:pt x="784" y="804"/>
                    <a:pt x="0" y="2574"/>
                    <a:pt x="595" y="4155"/>
                  </a:cubicBezTo>
                  <a:cubicBezTo>
                    <a:pt x="1067" y="5381"/>
                    <a:pt x="2229" y="6136"/>
                    <a:pt x="3464" y="6136"/>
                  </a:cubicBezTo>
                  <a:cubicBezTo>
                    <a:pt x="3822" y="6136"/>
                    <a:pt x="4185" y="6073"/>
                    <a:pt x="4540" y="5939"/>
                  </a:cubicBezTo>
                  <a:cubicBezTo>
                    <a:pt x="6107" y="5344"/>
                    <a:pt x="6905" y="3575"/>
                    <a:pt x="6296" y="1994"/>
                  </a:cubicBezTo>
                  <a:cubicBezTo>
                    <a:pt x="5833" y="765"/>
                    <a:pt x="4661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229887" y="2287553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09450" y="3034775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36" y="0"/>
                  </a:moveTo>
                  <a:cubicBezTo>
                    <a:pt x="3079" y="0"/>
                    <a:pt x="2717" y="64"/>
                    <a:pt x="2365" y="197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8" y="5380"/>
                    <a:pt x="2230" y="6138"/>
                    <a:pt x="3466" y="6138"/>
                  </a:cubicBezTo>
                  <a:cubicBezTo>
                    <a:pt x="3823" y="6138"/>
                    <a:pt x="4186" y="6075"/>
                    <a:pt x="4541" y="5941"/>
                  </a:cubicBezTo>
                  <a:cubicBezTo>
                    <a:pt x="6108" y="5332"/>
                    <a:pt x="6905" y="3562"/>
                    <a:pt x="6296" y="1981"/>
                  </a:cubicBezTo>
                  <a:cubicBezTo>
                    <a:pt x="5835" y="755"/>
                    <a:pt x="4667" y="0"/>
                    <a:pt x="343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2025" y="3671900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5" y="198"/>
                  </a:cubicBezTo>
                  <a:cubicBezTo>
                    <a:pt x="783" y="807"/>
                    <a:pt x="0" y="2577"/>
                    <a:pt x="595" y="4158"/>
                  </a:cubicBezTo>
                  <a:cubicBezTo>
                    <a:pt x="1056" y="5384"/>
                    <a:pt x="2224" y="6139"/>
                    <a:pt x="3462" y="6139"/>
                  </a:cubicBezTo>
                  <a:cubicBezTo>
                    <a:pt x="3821" y="6139"/>
                    <a:pt x="4185" y="6075"/>
                    <a:pt x="4540" y="5942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9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010025" y="4778275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2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4" y="6065"/>
                    <a:pt x="4541" y="5927"/>
                  </a:cubicBezTo>
                  <a:cubicBezTo>
                    <a:pt x="6122" y="5332"/>
                    <a:pt x="6905" y="3563"/>
                    <a:pt x="6311" y="1982"/>
                  </a:cubicBezTo>
                  <a:cubicBezTo>
                    <a:pt x="5838" y="756"/>
                    <a:pt x="4677" y="1"/>
                    <a:pt x="3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73820" y="4804731"/>
              <a:ext cx="172625" cy="153275"/>
            </a:xfrm>
            <a:custGeom>
              <a:rect b="b" l="l" r="r" t="t"/>
              <a:pathLst>
                <a:path extrusionOk="0" h="6131" w="6905">
                  <a:moveTo>
                    <a:pt x="3448" y="1"/>
                  </a:moveTo>
                  <a:cubicBezTo>
                    <a:pt x="3088" y="1"/>
                    <a:pt x="2722" y="66"/>
                    <a:pt x="2364" y="204"/>
                  </a:cubicBezTo>
                  <a:cubicBezTo>
                    <a:pt x="798" y="798"/>
                    <a:pt x="0" y="2568"/>
                    <a:pt x="609" y="4149"/>
                  </a:cubicBezTo>
                  <a:cubicBezTo>
                    <a:pt x="1070" y="5375"/>
                    <a:pt x="2238" y="6130"/>
                    <a:pt x="3470" y="6130"/>
                  </a:cubicBezTo>
                  <a:cubicBezTo>
                    <a:pt x="3826" y="6130"/>
                    <a:pt x="4188" y="6067"/>
                    <a:pt x="4540" y="5933"/>
                  </a:cubicBezTo>
                  <a:cubicBezTo>
                    <a:pt x="6121" y="5338"/>
                    <a:pt x="6904" y="3569"/>
                    <a:pt x="6310" y="1988"/>
                  </a:cubicBezTo>
                  <a:cubicBezTo>
                    <a:pt x="5838" y="764"/>
                    <a:pt x="4680" y="1"/>
                    <a:pt x="34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19575" y="2008400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3" y="0"/>
                  </a:moveTo>
                  <a:cubicBezTo>
                    <a:pt x="3084" y="0"/>
                    <a:pt x="2719" y="65"/>
                    <a:pt x="2365" y="203"/>
                  </a:cubicBezTo>
                  <a:cubicBezTo>
                    <a:pt x="784" y="798"/>
                    <a:pt x="1" y="2567"/>
                    <a:pt x="596" y="4148"/>
                  </a:cubicBezTo>
                  <a:cubicBezTo>
                    <a:pt x="1068" y="5374"/>
                    <a:pt x="2229" y="6129"/>
                    <a:pt x="3464" y="6129"/>
                  </a:cubicBezTo>
                  <a:cubicBezTo>
                    <a:pt x="3822" y="6129"/>
                    <a:pt x="4186" y="6066"/>
                    <a:pt x="4541" y="5932"/>
                  </a:cubicBezTo>
                  <a:cubicBezTo>
                    <a:pt x="6108" y="5338"/>
                    <a:pt x="6905" y="3568"/>
                    <a:pt x="6296" y="1987"/>
                  </a:cubicBezTo>
                  <a:cubicBezTo>
                    <a:pt x="5836" y="763"/>
                    <a:pt x="4672" y="0"/>
                    <a:pt x="34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08100" y="1924413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41" y="1"/>
                  </a:moveTo>
                  <a:cubicBezTo>
                    <a:pt x="3083" y="1"/>
                    <a:pt x="2719" y="64"/>
                    <a:pt x="2364" y="197"/>
                  </a:cubicBezTo>
                  <a:cubicBezTo>
                    <a:pt x="783" y="792"/>
                    <a:pt x="0" y="2562"/>
                    <a:pt x="595" y="4143"/>
                  </a:cubicBezTo>
                  <a:cubicBezTo>
                    <a:pt x="1067" y="5381"/>
                    <a:pt x="2229" y="6138"/>
                    <a:pt x="3465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21" y="5332"/>
                    <a:pt x="6904" y="3563"/>
                    <a:pt x="6310" y="1982"/>
                  </a:cubicBezTo>
                  <a:cubicBezTo>
                    <a:pt x="5837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000858" y="1914612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78400" y="2978187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37400" y="4469325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25308" y="1753462"/>
              <a:ext cx="172650" cy="153400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1525" y="4286550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3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2"/>
                    <a:pt x="1" y="2562"/>
                    <a:pt x="610" y="4143"/>
                  </a:cubicBezTo>
                  <a:cubicBezTo>
                    <a:pt x="1071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49" y="756"/>
                    <a:pt x="4682" y="1"/>
                    <a:pt x="344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21609" y="3412016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1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5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3" y="6065"/>
                    <a:pt x="4541" y="5927"/>
                  </a:cubicBezTo>
                  <a:cubicBezTo>
                    <a:pt x="6107" y="5332"/>
                    <a:pt x="6905" y="3563"/>
                    <a:pt x="6310" y="1982"/>
                  </a:cubicBezTo>
                  <a:cubicBezTo>
                    <a:pt x="5838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349925" y="1920275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2" y="0"/>
                  </a:moveTo>
                  <a:cubicBezTo>
                    <a:pt x="3083" y="0"/>
                    <a:pt x="2719" y="66"/>
                    <a:pt x="2365" y="203"/>
                  </a:cubicBezTo>
                  <a:cubicBezTo>
                    <a:pt x="784" y="798"/>
                    <a:pt x="1" y="2568"/>
                    <a:pt x="595" y="4149"/>
                  </a:cubicBezTo>
                  <a:cubicBezTo>
                    <a:pt x="1056" y="5375"/>
                    <a:pt x="2224" y="6130"/>
                    <a:pt x="3462" y="6130"/>
                  </a:cubicBezTo>
                  <a:cubicBezTo>
                    <a:pt x="3821" y="6130"/>
                    <a:pt x="4186" y="6066"/>
                    <a:pt x="4541" y="5933"/>
                  </a:cubicBezTo>
                  <a:cubicBezTo>
                    <a:pt x="6107" y="5338"/>
                    <a:pt x="6905" y="3568"/>
                    <a:pt x="6296" y="1987"/>
                  </a:cubicBezTo>
                  <a:cubicBezTo>
                    <a:pt x="5835" y="764"/>
                    <a:pt x="4671" y="0"/>
                    <a:pt x="344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3750" y="2699726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41" y="0"/>
                  </a:moveTo>
                  <a:cubicBezTo>
                    <a:pt x="3083" y="0"/>
                    <a:pt x="2720" y="63"/>
                    <a:pt x="2365" y="197"/>
                  </a:cubicBezTo>
                  <a:cubicBezTo>
                    <a:pt x="783" y="792"/>
                    <a:pt x="0" y="2561"/>
                    <a:pt x="595" y="4142"/>
                  </a:cubicBezTo>
                  <a:cubicBezTo>
                    <a:pt x="1067" y="5380"/>
                    <a:pt x="2238" y="6138"/>
                    <a:pt x="3471" y="6138"/>
                  </a:cubicBezTo>
                  <a:cubicBezTo>
                    <a:pt x="3827" y="6138"/>
                    <a:pt x="4189" y="6074"/>
                    <a:pt x="4540" y="5941"/>
                  </a:cubicBezTo>
                  <a:cubicBezTo>
                    <a:pt x="6121" y="5332"/>
                    <a:pt x="6905" y="3562"/>
                    <a:pt x="6310" y="1981"/>
                  </a:cubicBezTo>
                  <a:cubicBezTo>
                    <a:pt x="5837" y="755"/>
                    <a:pt x="4676" y="0"/>
                    <a:pt x="344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2"/>
          <p:cNvSpPr txBox="1"/>
          <p:nvPr>
            <p:ph type="ctrTitle"/>
          </p:nvPr>
        </p:nvSpPr>
        <p:spPr>
          <a:xfrm>
            <a:off x="2844150" y="1699700"/>
            <a:ext cx="3455700" cy="14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3116400" y="3044488"/>
            <a:ext cx="2911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6" name="Google Shape;4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87" y="-1059825"/>
            <a:ext cx="2355026" cy="23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9117">
            <a:off x="-981850" y="1779452"/>
            <a:ext cx="2080500" cy="207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667788">
            <a:off x="167978" y="-167741"/>
            <a:ext cx="2005518" cy="200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6200" y="437513"/>
            <a:ext cx="2355026" cy="23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9052">
            <a:off x="1258101" y="749474"/>
            <a:ext cx="1649575" cy="16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63074">
            <a:off x="2504889" y="4335366"/>
            <a:ext cx="1614598" cy="161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>
            <p:ph hasCustomPrompt="1" type="title"/>
          </p:nvPr>
        </p:nvSpPr>
        <p:spPr>
          <a:xfrm>
            <a:off x="1713725" y="1198500"/>
            <a:ext cx="5716500" cy="22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Char char="+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/>
          <p:nvPr>
            <p:ph idx="1" type="subTitle"/>
          </p:nvPr>
        </p:nvSpPr>
        <p:spPr>
          <a:xfrm>
            <a:off x="1713775" y="3385950"/>
            <a:ext cx="5716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94" name="Google Shape;1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6177" y="2641800"/>
            <a:ext cx="2657099" cy="26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1"/>
          <p:cNvGrpSpPr/>
          <p:nvPr/>
        </p:nvGrpSpPr>
        <p:grpSpPr>
          <a:xfrm rot="10800000">
            <a:off x="-306319" y="1681884"/>
            <a:ext cx="2908581" cy="3323928"/>
            <a:chOff x="5889888" y="430808"/>
            <a:chExt cx="2908581" cy="3323928"/>
          </a:xfrm>
        </p:grpSpPr>
        <p:sp>
          <p:nvSpPr>
            <p:cNvPr id="196" name="Google Shape;196;p11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8434983" y="35140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686391" y="2869263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6641637" y="430808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" name="Google Shape;20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36926">
            <a:off x="5027862" y="-813899"/>
            <a:ext cx="1614598" cy="161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76426" y="-162815"/>
            <a:ext cx="2657099" cy="26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1"/>
          <p:cNvGrpSpPr/>
          <p:nvPr/>
        </p:nvGrpSpPr>
        <p:grpSpPr>
          <a:xfrm>
            <a:off x="6545087" y="130247"/>
            <a:ext cx="2908581" cy="3323928"/>
            <a:chOff x="5889888" y="430808"/>
            <a:chExt cx="2908581" cy="3323928"/>
          </a:xfrm>
        </p:grpSpPr>
        <p:sp>
          <p:nvSpPr>
            <p:cNvPr id="205" name="Google Shape;205;p11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8434983" y="35140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7686391" y="2869263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641637" y="430808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19475" y="5495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13"/>
          <p:cNvSpPr txBox="1"/>
          <p:nvPr>
            <p:ph idx="2" type="title"/>
          </p:nvPr>
        </p:nvSpPr>
        <p:spPr>
          <a:xfrm>
            <a:off x="742794" y="2953957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13"/>
          <p:cNvSpPr txBox="1"/>
          <p:nvPr>
            <p:ph idx="1" type="subTitle"/>
          </p:nvPr>
        </p:nvSpPr>
        <p:spPr>
          <a:xfrm>
            <a:off x="742775" y="3416575"/>
            <a:ext cx="17805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13"/>
          <p:cNvSpPr txBox="1"/>
          <p:nvPr>
            <p:ph idx="3" type="title"/>
          </p:nvPr>
        </p:nvSpPr>
        <p:spPr>
          <a:xfrm>
            <a:off x="2702098" y="2953957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9" name="Google Shape;219;p13"/>
          <p:cNvSpPr txBox="1"/>
          <p:nvPr>
            <p:ph idx="4" type="subTitle"/>
          </p:nvPr>
        </p:nvSpPr>
        <p:spPr>
          <a:xfrm>
            <a:off x="2702087" y="3416575"/>
            <a:ext cx="17805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13"/>
          <p:cNvSpPr txBox="1"/>
          <p:nvPr>
            <p:ph idx="5" type="title"/>
          </p:nvPr>
        </p:nvSpPr>
        <p:spPr>
          <a:xfrm>
            <a:off x="4622175" y="2953957"/>
            <a:ext cx="18591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13"/>
          <p:cNvSpPr txBox="1"/>
          <p:nvPr>
            <p:ph idx="6" type="subTitle"/>
          </p:nvPr>
        </p:nvSpPr>
        <p:spPr>
          <a:xfrm>
            <a:off x="4661462" y="3416575"/>
            <a:ext cx="17805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13"/>
          <p:cNvSpPr txBox="1"/>
          <p:nvPr>
            <p:ph idx="7" type="title"/>
          </p:nvPr>
        </p:nvSpPr>
        <p:spPr>
          <a:xfrm>
            <a:off x="6620707" y="2953957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" name="Google Shape;223;p13"/>
          <p:cNvSpPr txBox="1"/>
          <p:nvPr>
            <p:ph idx="8" type="subTitle"/>
          </p:nvPr>
        </p:nvSpPr>
        <p:spPr>
          <a:xfrm>
            <a:off x="6620700" y="3416575"/>
            <a:ext cx="17805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4" name="Google Shape;224;p13"/>
          <p:cNvSpPr txBox="1"/>
          <p:nvPr>
            <p:ph hasCustomPrompt="1" idx="9" type="title"/>
          </p:nvPr>
        </p:nvSpPr>
        <p:spPr>
          <a:xfrm>
            <a:off x="742794" y="211128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hasCustomPrompt="1" idx="13" type="title"/>
          </p:nvPr>
        </p:nvSpPr>
        <p:spPr>
          <a:xfrm>
            <a:off x="2702098" y="211128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hasCustomPrompt="1" idx="14" type="title"/>
          </p:nvPr>
        </p:nvSpPr>
        <p:spPr>
          <a:xfrm>
            <a:off x="4661475" y="211128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hasCustomPrompt="1" idx="15" type="title"/>
          </p:nvPr>
        </p:nvSpPr>
        <p:spPr>
          <a:xfrm>
            <a:off x="6620707" y="211128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/>
          <p:nvPr/>
        </p:nvSpPr>
        <p:spPr>
          <a:xfrm>
            <a:off x="17428113" y="2603625"/>
            <a:ext cx="4292825" cy="2726575"/>
          </a:xfrm>
          <a:custGeom>
            <a:rect b="b" l="l" r="r" t="t"/>
            <a:pathLst>
              <a:path extrusionOk="0" h="109063" w="171713">
                <a:moveTo>
                  <a:pt x="104963" y="0"/>
                </a:moveTo>
                <a:cubicBezTo>
                  <a:pt x="94846" y="0"/>
                  <a:pt x="84717" y="2175"/>
                  <a:pt x="75200" y="6766"/>
                </a:cubicBezTo>
                <a:cubicBezTo>
                  <a:pt x="53031" y="17470"/>
                  <a:pt x="35052" y="36055"/>
                  <a:pt x="18384" y="53760"/>
                </a:cubicBezTo>
                <a:cubicBezTo>
                  <a:pt x="10252" y="62404"/>
                  <a:pt x="0" y="71214"/>
                  <a:pt x="322" y="84323"/>
                </a:cubicBezTo>
                <a:cubicBezTo>
                  <a:pt x="643" y="97587"/>
                  <a:pt x="23241" y="99551"/>
                  <a:pt x="33374" y="101992"/>
                </a:cubicBezTo>
                <a:cubicBezTo>
                  <a:pt x="50596" y="106140"/>
                  <a:pt x="69232" y="109063"/>
                  <a:pt x="87686" y="109063"/>
                </a:cubicBezTo>
                <a:cubicBezTo>
                  <a:pt x="103447" y="109063"/>
                  <a:pt x="119075" y="106931"/>
                  <a:pt x="133577" y="101611"/>
                </a:cubicBezTo>
                <a:lnTo>
                  <a:pt x="134255" y="101361"/>
                </a:lnTo>
                <a:cubicBezTo>
                  <a:pt x="154198" y="93836"/>
                  <a:pt x="170867" y="77858"/>
                  <a:pt x="171331" y="55463"/>
                </a:cubicBezTo>
                <a:cubicBezTo>
                  <a:pt x="171712" y="36936"/>
                  <a:pt x="160782" y="21566"/>
                  <a:pt x="145364" y="11921"/>
                </a:cubicBezTo>
                <a:cubicBezTo>
                  <a:pt x="133031" y="4191"/>
                  <a:pt x="119008" y="0"/>
                  <a:pt x="104963" y="0"/>
                </a:cubicBezTo>
                <a:close/>
              </a:path>
            </a:pathLst>
          </a:custGeom>
          <a:solidFill>
            <a:srgbClr val="029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/>
          <p:nvPr/>
        </p:nvSpPr>
        <p:spPr>
          <a:xfrm>
            <a:off x="18307688" y="3179050"/>
            <a:ext cx="3032250" cy="1753225"/>
          </a:xfrm>
          <a:custGeom>
            <a:rect b="b" l="l" r="r" t="t"/>
            <a:pathLst>
              <a:path extrusionOk="0" h="70129" w="121290">
                <a:moveTo>
                  <a:pt x="71233" y="1"/>
                </a:moveTo>
                <a:cubicBezTo>
                  <a:pt x="59531" y="1"/>
                  <a:pt x="48529" y="4166"/>
                  <a:pt x="38255" y="12479"/>
                </a:cubicBezTo>
                <a:cubicBezTo>
                  <a:pt x="27063" y="21551"/>
                  <a:pt x="13228" y="34077"/>
                  <a:pt x="8097" y="48043"/>
                </a:cubicBezTo>
                <a:cubicBezTo>
                  <a:pt x="0" y="70129"/>
                  <a:pt x="33469" y="68069"/>
                  <a:pt x="46732" y="68438"/>
                </a:cubicBezTo>
                <a:cubicBezTo>
                  <a:pt x="48053" y="68474"/>
                  <a:pt x="49385" y="68493"/>
                  <a:pt x="50725" y="68493"/>
                </a:cubicBezTo>
                <a:cubicBezTo>
                  <a:pt x="70704" y="68493"/>
                  <a:pt x="92398" y="64259"/>
                  <a:pt x="105966" y="48626"/>
                </a:cubicBezTo>
                <a:cubicBezTo>
                  <a:pt x="121289" y="30957"/>
                  <a:pt x="111228" y="11074"/>
                  <a:pt x="91345" y="3799"/>
                </a:cubicBezTo>
                <a:cubicBezTo>
                  <a:pt x="85582" y="1692"/>
                  <a:pt x="79975" y="465"/>
                  <a:pt x="74510" y="108"/>
                </a:cubicBezTo>
                <a:cubicBezTo>
                  <a:pt x="73411" y="36"/>
                  <a:pt x="72319" y="1"/>
                  <a:pt x="7123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17886213" y="4302900"/>
            <a:ext cx="296475" cy="285600"/>
          </a:xfrm>
          <a:custGeom>
            <a:rect b="b" l="l" r="r" t="t"/>
            <a:pathLst>
              <a:path extrusionOk="0" h="11424" w="11859">
                <a:moveTo>
                  <a:pt x="6156" y="2148"/>
                </a:moveTo>
                <a:cubicBezTo>
                  <a:pt x="8120" y="2148"/>
                  <a:pt x="9716" y="3744"/>
                  <a:pt x="9716" y="5708"/>
                </a:cubicBezTo>
                <a:cubicBezTo>
                  <a:pt x="9707" y="7851"/>
                  <a:pt x="7956" y="9268"/>
                  <a:pt x="6130" y="9268"/>
                </a:cubicBezTo>
                <a:cubicBezTo>
                  <a:pt x="5257" y="9268"/>
                  <a:pt x="4367" y="8944"/>
                  <a:pt x="3643" y="8220"/>
                </a:cubicBezTo>
                <a:cubicBezTo>
                  <a:pt x="1405" y="5982"/>
                  <a:pt x="2988" y="2148"/>
                  <a:pt x="6156" y="2148"/>
                </a:cubicBezTo>
                <a:close/>
                <a:moveTo>
                  <a:pt x="6155" y="1"/>
                </a:moveTo>
                <a:cubicBezTo>
                  <a:pt x="4670" y="1"/>
                  <a:pt x="3211" y="580"/>
                  <a:pt x="2119" y="1672"/>
                </a:cubicBezTo>
                <a:cubicBezTo>
                  <a:pt x="488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4" y="434"/>
                </a:cubicBezTo>
                <a:cubicBezTo>
                  <a:pt x="7629" y="142"/>
                  <a:pt x="6889" y="1"/>
                  <a:pt x="6155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17059613" y="5597400"/>
            <a:ext cx="296475" cy="285600"/>
          </a:xfrm>
          <a:custGeom>
            <a:rect b="b" l="l" r="r" t="t"/>
            <a:pathLst>
              <a:path extrusionOk="0" h="11424" w="11859">
                <a:moveTo>
                  <a:pt x="6156" y="2148"/>
                </a:moveTo>
                <a:cubicBezTo>
                  <a:pt x="8120" y="2160"/>
                  <a:pt x="9704" y="3744"/>
                  <a:pt x="9704" y="5708"/>
                </a:cubicBezTo>
                <a:cubicBezTo>
                  <a:pt x="9704" y="7851"/>
                  <a:pt x="7955" y="9269"/>
                  <a:pt x="6130" y="9269"/>
                </a:cubicBezTo>
                <a:cubicBezTo>
                  <a:pt x="5257" y="9269"/>
                  <a:pt x="4368" y="8945"/>
                  <a:pt x="3644" y="8220"/>
                </a:cubicBezTo>
                <a:cubicBezTo>
                  <a:pt x="1393" y="5982"/>
                  <a:pt x="2989" y="2148"/>
                  <a:pt x="6156" y="2148"/>
                </a:cubicBezTo>
                <a:close/>
                <a:moveTo>
                  <a:pt x="6156" y="1"/>
                </a:moveTo>
                <a:cubicBezTo>
                  <a:pt x="4671" y="1"/>
                  <a:pt x="3211" y="580"/>
                  <a:pt x="2120" y="1672"/>
                </a:cubicBezTo>
                <a:cubicBezTo>
                  <a:pt x="489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5" y="434"/>
                </a:cubicBezTo>
                <a:cubicBezTo>
                  <a:pt x="7630" y="142"/>
                  <a:pt x="6890" y="1"/>
                  <a:pt x="615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20209113" y="3662650"/>
            <a:ext cx="296775" cy="285575"/>
          </a:xfrm>
          <a:custGeom>
            <a:rect b="b" l="l" r="r" t="t"/>
            <a:pathLst>
              <a:path extrusionOk="0" h="11423" w="11871">
                <a:moveTo>
                  <a:pt x="6156" y="2148"/>
                </a:moveTo>
                <a:cubicBezTo>
                  <a:pt x="8120" y="2160"/>
                  <a:pt x="9704" y="3743"/>
                  <a:pt x="9716" y="5708"/>
                </a:cubicBezTo>
                <a:cubicBezTo>
                  <a:pt x="9716" y="7850"/>
                  <a:pt x="7961" y="9268"/>
                  <a:pt x="6133" y="9268"/>
                </a:cubicBezTo>
                <a:cubicBezTo>
                  <a:pt x="5259" y="9268"/>
                  <a:pt x="4368" y="8944"/>
                  <a:pt x="3644" y="8220"/>
                </a:cubicBezTo>
                <a:cubicBezTo>
                  <a:pt x="1405" y="5982"/>
                  <a:pt x="2989" y="2148"/>
                  <a:pt x="6156" y="2148"/>
                </a:cubicBezTo>
                <a:close/>
                <a:moveTo>
                  <a:pt x="6159" y="0"/>
                </a:moveTo>
                <a:cubicBezTo>
                  <a:pt x="4671" y="0"/>
                  <a:pt x="3211" y="580"/>
                  <a:pt x="2120" y="1672"/>
                </a:cubicBezTo>
                <a:cubicBezTo>
                  <a:pt x="489" y="3303"/>
                  <a:pt x="0" y="5755"/>
                  <a:pt x="881" y="7899"/>
                </a:cubicBezTo>
                <a:cubicBezTo>
                  <a:pt x="1763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71" y="3398"/>
                  <a:pt x="10478" y="1314"/>
                  <a:pt x="8347" y="433"/>
                </a:cubicBezTo>
                <a:cubicBezTo>
                  <a:pt x="7638" y="142"/>
                  <a:pt x="6895" y="0"/>
                  <a:pt x="6159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18989913" y="3288525"/>
            <a:ext cx="660225" cy="635300"/>
          </a:xfrm>
          <a:custGeom>
            <a:rect b="b" l="l" r="r" t="t"/>
            <a:pathLst>
              <a:path extrusionOk="0" h="25412" w="26409">
                <a:moveTo>
                  <a:pt x="13704" y="3444"/>
                </a:moveTo>
                <a:cubicBezTo>
                  <a:pt x="18812" y="3456"/>
                  <a:pt x="22956" y="7588"/>
                  <a:pt x="22956" y="12708"/>
                </a:cubicBezTo>
                <a:cubicBezTo>
                  <a:pt x="22956" y="16446"/>
                  <a:pt x="20705" y="19816"/>
                  <a:pt x="17241" y="21256"/>
                </a:cubicBezTo>
                <a:cubicBezTo>
                  <a:pt x="16097" y="21729"/>
                  <a:pt x="14895" y="21960"/>
                  <a:pt x="13703" y="21960"/>
                </a:cubicBezTo>
                <a:cubicBezTo>
                  <a:pt x="11294" y="21960"/>
                  <a:pt x="8924" y="21020"/>
                  <a:pt x="7156" y="19244"/>
                </a:cubicBezTo>
                <a:cubicBezTo>
                  <a:pt x="4513" y="16601"/>
                  <a:pt x="3715" y="12612"/>
                  <a:pt x="5156" y="9159"/>
                </a:cubicBezTo>
                <a:cubicBezTo>
                  <a:pt x="6585" y="5695"/>
                  <a:pt x="9954" y="3444"/>
                  <a:pt x="13704" y="3444"/>
                </a:cubicBezTo>
                <a:close/>
                <a:moveTo>
                  <a:pt x="13706" y="1"/>
                </a:moveTo>
                <a:cubicBezTo>
                  <a:pt x="10403" y="1"/>
                  <a:pt x="7152" y="1290"/>
                  <a:pt x="4715" y="3718"/>
                </a:cubicBezTo>
                <a:cubicBezTo>
                  <a:pt x="1084" y="7350"/>
                  <a:pt x="0" y="12815"/>
                  <a:pt x="1965" y="17565"/>
                </a:cubicBezTo>
                <a:cubicBezTo>
                  <a:pt x="3929" y="22316"/>
                  <a:pt x="8561" y="25400"/>
                  <a:pt x="13704" y="25411"/>
                </a:cubicBezTo>
                <a:cubicBezTo>
                  <a:pt x="20717" y="25400"/>
                  <a:pt x="26397" y="19720"/>
                  <a:pt x="26408" y="12708"/>
                </a:cubicBezTo>
                <a:cubicBezTo>
                  <a:pt x="26408" y="7564"/>
                  <a:pt x="23313" y="2932"/>
                  <a:pt x="18562" y="968"/>
                </a:cubicBezTo>
                <a:cubicBezTo>
                  <a:pt x="16992" y="317"/>
                  <a:pt x="15343" y="1"/>
                  <a:pt x="137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>
            <a:off x="20369838" y="1905025"/>
            <a:ext cx="660225" cy="635300"/>
          </a:xfrm>
          <a:custGeom>
            <a:rect b="b" l="l" r="r" t="t"/>
            <a:pathLst>
              <a:path extrusionOk="0" h="25412" w="26409">
                <a:moveTo>
                  <a:pt x="13675" y="3456"/>
                </a:moveTo>
                <a:cubicBezTo>
                  <a:pt x="13685" y="3456"/>
                  <a:pt x="13695" y="3456"/>
                  <a:pt x="13705" y="3456"/>
                </a:cubicBezTo>
                <a:cubicBezTo>
                  <a:pt x="18813" y="3456"/>
                  <a:pt x="22956" y="7600"/>
                  <a:pt x="22956" y="12707"/>
                </a:cubicBezTo>
                <a:cubicBezTo>
                  <a:pt x="22956" y="16446"/>
                  <a:pt x="20706" y="19827"/>
                  <a:pt x="17241" y="21256"/>
                </a:cubicBezTo>
                <a:cubicBezTo>
                  <a:pt x="16097" y="21734"/>
                  <a:pt x="14893" y="21965"/>
                  <a:pt x="13700" y="21965"/>
                </a:cubicBezTo>
                <a:cubicBezTo>
                  <a:pt x="11292" y="21965"/>
                  <a:pt x="8924" y="21023"/>
                  <a:pt x="7156" y="19256"/>
                </a:cubicBezTo>
                <a:cubicBezTo>
                  <a:pt x="4513" y="16601"/>
                  <a:pt x="3716" y="12624"/>
                  <a:pt x="5144" y="9159"/>
                </a:cubicBezTo>
                <a:cubicBezTo>
                  <a:pt x="6581" y="5716"/>
                  <a:pt x="9937" y="3456"/>
                  <a:pt x="13675" y="3456"/>
                </a:cubicBezTo>
                <a:close/>
                <a:moveTo>
                  <a:pt x="13699" y="1"/>
                </a:moveTo>
                <a:cubicBezTo>
                  <a:pt x="10392" y="1"/>
                  <a:pt x="7144" y="1290"/>
                  <a:pt x="4716" y="3718"/>
                </a:cubicBezTo>
                <a:cubicBezTo>
                  <a:pt x="1084" y="7361"/>
                  <a:pt x="1" y="12826"/>
                  <a:pt x="1965" y="17565"/>
                </a:cubicBezTo>
                <a:cubicBezTo>
                  <a:pt x="3930" y="22316"/>
                  <a:pt x="8561" y="25411"/>
                  <a:pt x="13705" y="25411"/>
                </a:cubicBezTo>
                <a:cubicBezTo>
                  <a:pt x="20718" y="25399"/>
                  <a:pt x="26397" y="19720"/>
                  <a:pt x="26409" y="12707"/>
                </a:cubicBezTo>
                <a:cubicBezTo>
                  <a:pt x="26409" y="7564"/>
                  <a:pt x="23313" y="2932"/>
                  <a:pt x="18563" y="968"/>
                </a:cubicBezTo>
                <a:cubicBezTo>
                  <a:pt x="16989" y="317"/>
                  <a:pt x="15337" y="1"/>
                  <a:pt x="13699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>
            <a:off x="18751488" y="5678775"/>
            <a:ext cx="1161775" cy="1161775"/>
          </a:xfrm>
          <a:custGeom>
            <a:rect b="b" l="l" r="r" t="t"/>
            <a:pathLst>
              <a:path extrusionOk="0" h="46471" w="46471">
                <a:moveTo>
                  <a:pt x="23241" y="8621"/>
                </a:moveTo>
                <a:cubicBezTo>
                  <a:pt x="31314" y="8633"/>
                  <a:pt x="37850" y="15169"/>
                  <a:pt x="37862" y="23242"/>
                </a:cubicBezTo>
                <a:cubicBezTo>
                  <a:pt x="37862" y="29147"/>
                  <a:pt x="34290" y="34481"/>
                  <a:pt x="28837" y="36743"/>
                </a:cubicBezTo>
                <a:cubicBezTo>
                  <a:pt x="27028" y="37492"/>
                  <a:pt x="25128" y="37856"/>
                  <a:pt x="23244" y="37856"/>
                </a:cubicBezTo>
                <a:cubicBezTo>
                  <a:pt x="19440" y="37856"/>
                  <a:pt x="15702" y="36371"/>
                  <a:pt x="12907" y="33576"/>
                </a:cubicBezTo>
                <a:cubicBezTo>
                  <a:pt x="8728" y="29397"/>
                  <a:pt x="7478" y="23111"/>
                  <a:pt x="9740" y="17646"/>
                </a:cubicBezTo>
                <a:cubicBezTo>
                  <a:pt x="12002" y="12181"/>
                  <a:pt x="17324" y="8621"/>
                  <a:pt x="23241" y="8621"/>
                </a:cubicBezTo>
                <a:close/>
                <a:moveTo>
                  <a:pt x="23241" y="1"/>
                </a:moveTo>
                <a:cubicBezTo>
                  <a:pt x="10418" y="1"/>
                  <a:pt x="0" y="10419"/>
                  <a:pt x="0" y="23242"/>
                </a:cubicBezTo>
                <a:cubicBezTo>
                  <a:pt x="0" y="36053"/>
                  <a:pt x="10430" y="46471"/>
                  <a:pt x="23241" y="46471"/>
                </a:cubicBezTo>
                <a:cubicBezTo>
                  <a:pt x="36053" y="46471"/>
                  <a:pt x="46471" y="36053"/>
                  <a:pt x="46471" y="23242"/>
                </a:cubicBezTo>
                <a:cubicBezTo>
                  <a:pt x="46471" y="10419"/>
                  <a:pt x="36053" y="1"/>
                  <a:pt x="2324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14516438" y="5624300"/>
            <a:ext cx="95875" cy="81950"/>
          </a:xfrm>
          <a:custGeom>
            <a:rect b="b" l="l" r="r" t="t"/>
            <a:pathLst>
              <a:path extrusionOk="0" h="3278" w="3835">
                <a:moveTo>
                  <a:pt x="2191" y="1"/>
                </a:moveTo>
                <a:cubicBezTo>
                  <a:pt x="739" y="1"/>
                  <a:pt x="0" y="1763"/>
                  <a:pt x="1036" y="2799"/>
                </a:cubicBezTo>
                <a:cubicBezTo>
                  <a:pt x="1370" y="3129"/>
                  <a:pt x="1780" y="3277"/>
                  <a:pt x="2182" y="3277"/>
                </a:cubicBezTo>
                <a:cubicBezTo>
                  <a:pt x="3026" y="3277"/>
                  <a:pt x="3834" y="2624"/>
                  <a:pt x="3834" y="1632"/>
                </a:cubicBezTo>
                <a:cubicBezTo>
                  <a:pt x="3834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>
            <a:off x="19945688" y="4144950"/>
            <a:ext cx="95575" cy="82075"/>
          </a:xfrm>
          <a:custGeom>
            <a:rect b="b" l="l" r="r" t="t"/>
            <a:pathLst>
              <a:path extrusionOk="0" h="3283" w="3823">
                <a:moveTo>
                  <a:pt x="2191" y="1"/>
                </a:moveTo>
                <a:cubicBezTo>
                  <a:pt x="727" y="1"/>
                  <a:pt x="0" y="1763"/>
                  <a:pt x="1024" y="2799"/>
                </a:cubicBezTo>
                <a:cubicBezTo>
                  <a:pt x="1359" y="3133"/>
                  <a:pt x="1770" y="3283"/>
                  <a:pt x="2172" y="3283"/>
                </a:cubicBezTo>
                <a:cubicBezTo>
                  <a:pt x="3015" y="3283"/>
                  <a:pt x="3822" y="2627"/>
                  <a:pt x="3822" y="1644"/>
                </a:cubicBezTo>
                <a:cubicBezTo>
                  <a:pt x="3822" y="739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>
            <a:off x="20424013" y="5020075"/>
            <a:ext cx="95575" cy="81825"/>
          </a:xfrm>
          <a:custGeom>
            <a:rect b="b" l="l" r="r" t="t"/>
            <a:pathLst>
              <a:path extrusionOk="0" h="3273" w="3823">
                <a:moveTo>
                  <a:pt x="2191" y="0"/>
                </a:moveTo>
                <a:cubicBezTo>
                  <a:pt x="727" y="0"/>
                  <a:pt x="1" y="1762"/>
                  <a:pt x="1037" y="2786"/>
                </a:cubicBezTo>
                <a:cubicBezTo>
                  <a:pt x="1369" y="3122"/>
                  <a:pt x="1779" y="3273"/>
                  <a:pt x="2181" y="3273"/>
                </a:cubicBezTo>
                <a:cubicBezTo>
                  <a:pt x="3019" y="3273"/>
                  <a:pt x="3823" y="2620"/>
                  <a:pt x="3823" y="1631"/>
                </a:cubicBezTo>
                <a:cubicBezTo>
                  <a:pt x="3823" y="726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18142188" y="2668575"/>
            <a:ext cx="95575" cy="81850"/>
          </a:xfrm>
          <a:custGeom>
            <a:rect b="b" l="l" r="r" t="t"/>
            <a:pathLst>
              <a:path extrusionOk="0" h="3274" w="3823">
                <a:moveTo>
                  <a:pt x="2191" y="1"/>
                </a:moveTo>
                <a:cubicBezTo>
                  <a:pt x="727" y="1"/>
                  <a:pt x="0" y="1763"/>
                  <a:pt x="1036" y="2787"/>
                </a:cubicBezTo>
                <a:cubicBezTo>
                  <a:pt x="1369" y="3123"/>
                  <a:pt x="1779" y="3274"/>
                  <a:pt x="2181" y="3274"/>
                </a:cubicBezTo>
                <a:cubicBezTo>
                  <a:pt x="3018" y="3274"/>
                  <a:pt x="3822" y="2621"/>
                  <a:pt x="3822" y="1632"/>
                </a:cubicBezTo>
                <a:cubicBezTo>
                  <a:pt x="3822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20235888" y="2956425"/>
            <a:ext cx="95575" cy="82075"/>
          </a:xfrm>
          <a:custGeom>
            <a:rect b="b" l="l" r="r" t="t"/>
            <a:pathLst>
              <a:path extrusionOk="0" h="3283" w="3823">
                <a:moveTo>
                  <a:pt x="2192" y="0"/>
                </a:moveTo>
                <a:cubicBezTo>
                  <a:pt x="727" y="0"/>
                  <a:pt x="1" y="1762"/>
                  <a:pt x="1037" y="2798"/>
                </a:cubicBezTo>
                <a:cubicBezTo>
                  <a:pt x="1368" y="3133"/>
                  <a:pt x="1776" y="3282"/>
                  <a:pt x="2176" y="3282"/>
                </a:cubicBezTo>
                <a:cubicBezTo>
                  <a:pt x="3016" y="3282"/>
                  <a:pt x="3823" y="2626"/>
                  <a:pt x="3823" y="1643"/>
                </a:cubicBezTo>
                <a:cubicBezTo>
                  <a:pt x="3823" y="738"/>
                  <a:pt x="3097" y="0"/>
                  <a:pt x="219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17097713" y="5061150"/>
            <a:ext cx="81875" cy="81575"/>
          </a:xfrm>
          <a:custGeom>
            <a:rect b="b" l="l" r="r" t="t"/>
            <a:pathLst>
              <a:path extrusionOk="0" h="3263" w="3275">
                <a:moveTo>
                  <a:pt x="1632" y="0"/>
                </a:moveTo>
                <a:cubicBezTo>
                  <a:pt x="727" y="0"/>
                  <a:pt x="0" y="726"/>
                  <a:pt x="0" y="1631"/>
                </a:cubicBezTo>
                <a:cubicBezTo>
                  <a:pt x="0" y="2536"/>
                  <a:pt x="727" y="3262"/>
                  <a:pt x="1632" y="3262"/>
                </a:cubicBezTo>
                <a:cubicBezTo>
                  <a:pt x="2536" y="3262"/>
                  <a:pt x="3275" y="2536"/>
                  <a:pt x="3275" y="1631"/>
                </a:cubicBezTo>
                <a:cubicBezTo>
                  <a:pt x="3275" y="726"/>
                  <a:pt x="2536" y="0"/>
                  <a:pt x="163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18182963" y="5264450"/>
            <a:ext cx="95875" cy="82075"/>
          </a:xfrm>
          <a:custGeom>
            <a:rect b="b" l="l" r="r" t="t"/>
            <a:pathLst>
              <a:path extrusionOk="0" h="3283" w="3835">
                <a:moveTo>
                  <a:pt x="2191" y="0"/>
                </a:moveTo>
                <a:cubicBezTo>
                  <a:pt x="739" y="0"/>
                  <a:pt x="1" y="1762"/>
                  <a:pt x="1036" y="2798"/>
                </a:cubicBezTo>
                <a:cubicBezTo>
                  <a:pt x="1371" y="3133"/>
                  <a:pt x="1782" y="3282"/>
                  <a:pt x="2184" y="3282"/>
                </a:cubicBezTo>
                <a:cubicBezTo>
                  <a:pt x="3027" y="3282"/>
                  <a:pt x="3834" y="2626"/>
                  <a:pt x="3834" y="1643"/>
                </a:cubicBezTo>
                <a:cubicBezTo>
                  <a:pt x="3834" y="738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16570263" y="5154600"/>
            <a:ext cx="39325" cy="33900"/>
          </a:xfrm>
          <a:custGeom>
            <a:rect b="b" l="l" r="r" t="t"/>
            <a:pathLst>
              <a:path extrusionOk="0" h="1356" w="1573">
                <a:moveTo>
                  <a:pt x="893" y="1"/>
                </a:moveTo>
                <a:cubicBezTo>
                  <a:pt x="298" y="1"/>
                  <a:pt x="0" y="727"/>
                  <a:pt x="417" y="1156"/>
                </a:cubicBezTo>
                <a:cubicBezTo>
                  <a:pt x="555" y="1294"/>
                  <a:pt x="724" y="1355"/>
                  <a:pt x="890" y="1355"/>
                </a:cubicBezTo>
                <a:cubicBezTo>
                  <a:pt x="1238" y="1355"/>
                  <a:pt x="1572" y="1083"/>
                  <a:pt x="1572" y="679"/>
                </a:cubicBezTo>
                <a:cubicBezTo>
                  <a:pt x="1572" y="310"/>
                  <a:pt x="1274" y="1"/>
                  <a:pt x="89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16299088" y="4312825"/>
            <a:ext cx="39325" cy="33675"/>
          </a:xfrm>
          <a:custGeom>
            <a:rect b="b" l="l" r="r" t="t"/>
            <a:pathLst>
              <a:path extrusionOk="0" h="1347" w="1573">
                <a:moveTo>
                  <a:pt x="906" y="1"/>
                </a:moveTo>
                <a:cubicBezTo>
                  <a:pt x="299" y="1"/>
                  <a:pt x="1" y="727"/>
                  <a:pt x="430" y="1144"/>
                </a:cubicBezTo>
                <a:cubicBezTo>
                  <a:pt x="566" y="1284"/>
                  <a:pt x="735" y="1346"/>
                  <a:pt x="901" y="1346"/>
                </a:cubicBezTo>
                <a:cubicBezTo>
                  <a:pt x="1243" y="1346"/>
                  <a:pt x="1573" y="1080"/>
                  <a:pt x="1573" y="680"/>
                </a:cubicBezTo>
                <a:cubicBezTo>
                  <a:pt x="1573" y="299"/>
                  <a:pt x="1275" y="1"/>
                  <a:pt x="9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18256188" y="3314800"/>
            <a:ext cx="39325" cy="33650"/>
          </a:xfrm>
          <a:custGeom>
            <a:rect b="b" l="l" r="r" t="t"/>
            <a:pathLst>
              <a:path extrusionOk="0" h="1346" w="1573">
                <a:moveTo>
                  <a:pt x="905" y="0"/>
                </a:moveTo>
                <a:cubicBezTo>
                  <a:pt x="298" y="0"/>
                  <a:pt x="0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18836913" y="3331475"/>
            <a:ext cx="39325" cy="33875"/>
          </a:xfrm>
          <a:custGeom>
            <a:rect b="b" l="l" r="r" t="t"/>
            <a:pathLst>
              <a:path extrusionOk="0" h="1355" w="1573">
                <a:moveTo>
                  <a:pt x="894" y="0"/>
                </a:moveTo>
                <a:cubicBezTo>
                  <a:pt x="298" y="0"/>
                  <a:pt x="1" y="726"/>
                  <a:pt x="417" y="1155"/>
                </a:cubicBezTo>
                <a:cubicBezTo>
                  <a:pt x="555" y="1293"/>
                  <a:pt x="724" y="1355"/>
                  <a:pt x="890" y="1355"/>
                </a:cubicBezTo>
                <a:cubicBezTo>
                  <a:pt x="1238" y="1355"/>
                  <a:pt x="1572" y="1082"/>
                  <a:pt x="1572" y="679"/>
                </a:cubicBezTo>
                <a:cubicBezTo>
                  <a:pt x="1572" y="310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"/>
          <p:cNvSpPr/>
          <p:nvPr/>
        </p:nvSpPr>
        <p:spPr>
          <a:xfrm>
            <a:off x="19487588" y="4210150"/>
            <a:ext cx="39325" cy="33650"/>
          </a:xfrm>
          <a:custGeom>
            <a:rect b="b" l="l" r="r" t="t"/>
            <a:pathLst>
              <a:path extrusionOk="0" h="1346" w="1573">
                <a:moveTo>
                  <a:pt x="894" y="0"/>
                </a:moveTo>
                <a:cubicBezTo>
                  <a:pt x="298" y="0"/>
                  <a:pt x="1" y="727"/>
                  <a:pt x="417" y="1143"/>
                </a:cubicBezTo>
                <a:cubicBezTo>
                  <a:pt x="557" y="1283"/>
                  <a:pt x="728" y="1345"/>
                  <a:pt x="895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20598438" y="4892375"/>
            <a:ext cx="39325" cy="33650"/>
          </a:xfrm>
          <a:custGeom>
            <a:rect b="b" l="l" r="r" t="t"/>
            <a:pathLst>
              <a:path extrusionOk="0" h="1346" w="1573">
                <a:moveTo>
                  <a:pt x="906" y="0"/>
                </a:moveTo>
                <a:cubicBezTo>
                  <a:pt x="298" y="0"/>
                  <a:pt x="1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5" y="0"/>
                  <a:pt x="906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19743963" y="5044175"/>
            <a:ext cx="39525" cy="33650"/>
          </a:xfrm>
          <a:custGeom>
            <a:rect b="b" l="l" r="r" t="t"/>
            <a:pathLst>
              <a:path extrusionOk="0" h="1346" w="1581">
                <a:moveTo>
                  <a:pt x="887" y="0"/>
                </a:moveTo>
                <a:cubicBezTo>
                  <a:pt x="302" y="0"/>
                  <a:pt x="0" y="718"/>
                  <a:pt x="426" y="1143"/>
                </a:cubicBezTo>
                <a:cubicBezTo>
                  <a:pt x="565" y="1283"/>
                  <a:pt x="736" y="1346"/>
                  <a:pt x="903" y="1346"/>
                </a:cubicBezTo>
                <a:cubicBezTo>
                  <a:pt x="1250" y="1346"/>
                  <a:pt x="1580" y="1077"/>
                  <a:pt x="1580" y="667"/>
                </a:cubicBezTo>
                <a:cubicBezTo>
                  <a:pt x="1580" y="298"/>
                  <a:pt x="1283" y="0"/>
                  <a:pt x="902" y="0"/>
                </a:cubicBezTo>
                <a:cubicBezTo>
                  <a:pt x="897" y="0"/>
                  <a:pt x="892" y="0"/>
                  <a:pt x="887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17906738" y="5346300"/>
            <a:ext cx="39325" cy="33750"/>
          </a:xfrm>
          <a:custGeom>
            <a:rect b="b" l="l" r="r" t="t"/>
            <a:pathLst>
              <a:path extrusionOk="0" h="1350" w="1573">
                <a:moveTo>
                  <a:pt x="894" y="0"/>
                </a:moveTo>
                <a:cubicBezTo>
                  <a:pt x="298" y="0"/>
                  <a:pt x="1" y="727"/>
                  <a:pt x="417" y="1155"/>
                </a:cubicBezTo>
                <a:cubicBezTo>
                  <a:pt x="555" y="1289"/>
                  <a:pt x="724" y="1349"/>
                  <a:pt x="890" y="1349"/>
                </a:cubicBezTo>
                <a:cubicBezTo>
                  <a:pt x="1238" y="1349"/>
                  <a:pt x="1572" y="1083"/>
                  <a:pt x="1572" y="679"/>
                </a:cubicBezTo>
                <a:cubicBezTo>
                  <a:pt x="1572" y="310"/>
                  <a:pt x="1275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17519788" y="5689200"/>
            <a:ext cx="39600" cy="33875"/>
          </a:xfrm>
          <a:custGeom>
            <a:rect b="b" l="l" r="r" t="t"/>
            <a:pathLst>
              <a:path extrusionOk="0" h="1355" w="1584">
                <a:moveTo>
                  <a:pt x="905" y="0"/>
                </a:moveTo>
                <a:cubicBezTo>
                  <a:pt x="310" y="0"/>
                  <a:pt x="0" y="727"/>
                  <a:pt x="429" y="1155"/>
                </a:cubicBezTo>
                <a:cubicBezTo>
                  <a:pt x="567" y="1293"/>
                  <a:pt x="736" y="1355"/>
                  <a:pt x="902" y="1355"/>
                </a:cubicBezTo>
                <a:cubicBezTo>
                  <a:pt x="1250" y="1355"/>
                  <a:pt x="1584" y="1082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19710238" y="2349800"/>
            <a:ext cx="39625" cy="33950"/>
          </a:xfrm>
          <a:custGeom>
            <a:rect b="b" l="l" r="r" t="t"/>
            <a:pathLst>
              <a:path extrusionOk="0" h="1358" w="1585">
                <a:moveTo>
                  <a:pt x="905" y="0"/>
                </a:moveTo>
                <a:cubicBezTo>
                  <a:pt x="310" y="0"/>
                  <a:pt x="1" y="727"/>
                  <a:pt x="429" y="1155"/>
                </a:cubicBezTo>
                <a:cubicBezTo>
                  <a:pt x="569" y="1295"/>
                  <a:pt x="740" y="1357"/>
                  <a:pt x="907" y="1357"/>
                </a:cubicBezTo>
                <a:cubicBezTo>
                  <a:pt x="1254" y="1357"/>
                  <a:pt x="1584" y="1089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6675" y="-1413150"/>
            <a:ext cx="2875124" cy="287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3"/>
          <p:cNvGrpSpPr/>
          <p:nvPr/>
        </p:nvGrpSpPr>
        <p:grpSpPr>
          <a:xfrm>
            <a:off x="278563" y="276033"/>
            <a:ext cx="8521358" cy="4770650"/>
            <a:chOff x="278563" y="276033"/>
            <a:chExt cx="8521358" cy="4770650"/>
          </a:xfrm>
        </p:grpSpPr>
        <p:sp>
          <p:nvSpPr>
            <p:cNvPr id="255" name="Google Shape;255;p13"/>
            <p:cNvSpPr/>
            <p:nvPr/>
          </p:nvSpPr>
          <p:spPr>
            <a:xfrm>
              <a:off x="278563" y="3802415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725533" y="72135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792003" y="465165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187230" y="48336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7047473" y="541764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205837" y="276033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560197" y="96208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" name="Google Shape;2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3074">
            <a:off x="8210224" y="1051653"/>
            <a:ext cx="1837152" cy="183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3063">
            <a:off x="-1054643" y="3743400"/>
            <a:ext cx="2331609" cy="233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Six Columns 1">
  <p:cSld name="TITLE_AND_BODY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>
            <p:ph type="title"/>
          </p:nvPr>
        </p:nvSpPr>
        <p:spPr>
          <a:xfrm>
            <a:off x="1343425" y="208253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14"/>
          <p:cNvSpPr txBox="1"/>
          <p:nvPr>
            <p:ph idx="1" type="subTitle"/>
          </p:nvPr>
        </p:nvSpPr>
        <p:spPr>
          <a:xfrm>
            <a:off x="1123075" y="2351588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8" name="Google Shape;268;p14"/>
          <p:cNvSpPr txBox="1"/>
          <p:nvPr>
            <p:ph idx="2" type="title"/>
          </p:nvPr>
        </p:nvSpPr>
        <p:spPr>
          <a:xfrm>
            <a:off x="3681750" y="208253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14"/>
          <p:cNvSpPr txBox="1"/>
          <p:nvPr>
            <p:ph idx="3" type="subTitle"/>
          </p:nvPr>
        </p:nvSpPr>
        <p:spPr>
          <a:xfrm>
            <a:off x="3461400" y="2351588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14"/>
          <p:cNvSpPr txBox="1"/>
          <p:nvPr>
            <p:ph idx="4" type="title"/>
          </p:nvPr>
        </p:nvSpPr>
        <p:spPr>
          <a:xfrm>
            <a:off x="6024054" y="208253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14"/>
          <p:cNvSpPr txBox="1"/>
          <p:nvPr>
            <p:ph idx="5" type="subTitle"/>
          </p:nvPr>
        </p:nvSpPr>
        <p:spPr>
          <a:xfrm>
            <a:off x="5803704" y="2351588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14"/>
          <p:cNvSpPr txBox="1"/>
          <p:nvPr>
            <p:ph idx="6" type="title"/>
          </p:nvPr>
        </p:nvSpPr>
        <p:spPr>
          <a:xfrm>
            <a:off x="1343425" y="379580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14"/>
          <p:cNvSpPr txBox="1"/>
          <p:nvPr>
            <p:ph idx="7" type="subTitle"/>
          </p:nvPr>
        </p:nvSpPr>
        <p:spPr>
          <a:xfrm>
            <a:off x="1123075" y="4065050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14"/>
          <p:cNvSpPr txBox="1"/>
          <p:nvPr>
            <p:ph idx="8" type="title"/>
          </p:nvPr>
        </p:nvSpPr>
        <p:spPr>
          <a:xfrm>
            <a:off x="3681750" y="379580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14"/>
          <p:cNvSpPr txBox="1"/>
          <p:nvPr>
            <p:ph idx="9" type="subTitle"/>
          </p:nvPr>
        </p:nvSpPr>
        <p:spPr>
          <a:xfrm>
            <a:off x="3461400" y="4065050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" name="Google Shape;276;p14"/>
          <p:cNvSpPr txBox="1"/>
          <p:nvPr>
            <p:ph idx="13" type="title"/>
          </p:nvPr>
        </p:nvSpPr>
        <p:spPr>
          <a:xfrm>
            <a:off x="6024054" y="379580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7" name="Google Shape;277;p14"/>
          <p:cNvSpPr txBox="1"/>
          <p:nvPr>
            <p:ph idx="14" type="subTitle"/>
          </p:nvPr>
        </p:nvSpPr>
        <p:spPr>
          <a:xfrm>
            <a:off x="5803704" y="4065050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14"/>
          <p:cNvSpPr txBox="1"/>
          <p:nvPr>
            <p:ph idx="15" type="title"/>
          </p:nvPr>
        </p:nvSpPr>
        <p:spPr>
          <a:xfrm>
            <a:off x="559350" y="547054"/>
            <a:ext cx="8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79" name="Google Shape;2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33308">
            <a:off x="-59062" y="2680837"/>
            <a:ext cx="1488649" cy="148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4"/>
          <p:cNvGrpSpPr/>
          <p:nvPr/>
        </p:nvGrpSpPr>
        <p:grpSpPr>
          <a:xfrm flipH="1" rot="10800000">
            <a:off x="278563" y="139404"/>
            <a:ext cx="8952139" cy="4573599"/>
            <a:chOff x="278563" y="609714"/>
            <a:chExt cx="8952139" cy="4573599"/>
          </a:xfrm>
        </p:grpSpPr>
        <p:sp>
          <p:nvSpPr>
            <p:cNvPr id="281" name="Google Shape;281;p14"/>
            <p:cNvSpPr/>
            <p:nvPr/>
          </p:nvSpPr>
          <p:spPr>
            <a:xfrm>
              <a:off x="278563" y="4160790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272708" y="17453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21753" y="4942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737305" y="477566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032998" y="609714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91012" y="1986033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60197" y="96208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48436" y="-1212134"/>
            <a:ext cx="3198924" cy="319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>
            <p:ph hasCustomPrompt="1" idx="16" type="title"/>
          </p:nvPr>
        </p:nvSpPr>
        <p:spPr>
          <a:xfrm>
            <a:off x="1343425" y="3105512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4"/>
          <p:cNvSpPr txBox="1"/>
          <p:nvPr>
            <p:ph hasCustomPrompt="1" idx="17" type="title"/>
          </p:nvPr>
        </p:nvSpPr>
        <p:spPr>
          <a:xfrm>
            <a:off x="3681750" y="3105512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4"/>
          <p:cNvSpPr txBox="1"/>
          <p:nvPr>
            <p:ph hasCustomPrompt="1" idx="18" type="title"/>
          </p:nvPr>
        </p:nvSpPr>
        <p:spPr>
          <a:xfrm>
            <a:off x="6024054" y="3105512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4"/>
          <p:cNvSpPr txBox="1"/>
          <p:nvPr>
            <p:ph hasCustomPrompt="1" idx="19" type="title"/>
          </p:nvPr>
        </p:nvSpPr>
        <p:spPr>
          <a:xfrm>
            <a:off x="1343425" y="129893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4"/>
          <p:cNvSpPr txBox="1"/>
          <p:nvPr>
            <p:ph hasCustomPrompt="1" idx="20" type="title"/>
          </p:nvPr>
        </p:nvSpPr>
        <p:spPr>
          <a:xfrm>
            <a:off x="3681750" y="129893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4"/>
          <p:cNvSpPr txBox="1"/>
          <p:nvPr>
            <p:ph hasCustomPrompt="1" idx="21" type="title"/>
          </p:nvPr>
        </p:nvSpPr>
        <p:spPr>
          <a:xfrm>
            <a:off x="6024054" y="1298937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Six Columns 3">
  <p:cSld name="TITLE_AND_BODY_1_1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type="title"/>
          </p:nvPr>
        </p:nvSpPr>
        <p:spPr>
          <a:xfrm>
            <a:off x="1341438" y="161968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8" name="Google Shape;298;p15"/>
          <p:cNvSpPr txBox="1"/>
          <p:nvPr>
            <p:ph idx="1" type="subTitle"/>
          </p:nvPr>
        </p:nvSpPr>
        <p:spPr>
          <a:xfrm>
            <a:off x="1121099" y="1888750"/>
            <a:ext cx="2001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9" name="Google Shape;299;p15"/>
          <p:cNvSpPr txBox="1"/>
          <p:nvPr>
            <p:ph idx="2" type="title"/>
          </p:nvPr>
        </p:nvSpPr>
        <p:spPr>
          <a:xfrm>
            <a:off x="3679763" y="161968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" name="Google Shape;300;p15"/>
          <p:cNvSpPr txBox="1"/>
          <p:nvPr>
            <p:ph idx="3" type="subTitle"/>
          </p:nvPr>
        </p:nvSpPr>
        <p:spPr>
          <a:xfrm>
            <a:off x="3459413" y="1888738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1" name="Google Shape;301;p15"/>
          <p:cNvSpPr txBox="1"/>
          <p:nvPr>
            <p:ph idx="4" type="title"/>
          </p:nvPr>
        </p:nvSpPr>
        <p:spPr>
          <a:xfrm>
            <a:off x="6022066" y="1619688"/>
            <a:ext cx="17805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2" name="Google Shape;302;p15"/>
          <p:cNvSpPr txBox="1"/>
          <p:nvPr>
            <p:ph idx="5" type="subTitle"/>
          </p:nvPr>
        </p:nvSpPr>
        <p:spPr>
          <a:xfrm>
            <a:off x="5974075" y="1888750"/>
            <a:ext cx="1828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3" name="Google Shape;303;p15"/>
          <p:cNvSpPr txBox="1"/>
          <p:nvPr>
            <p:ph idx="6" type="title"/>
          </p:nvPr>
        </p:nvSpPr>
        <p:spPr>
          <a:xfrm>
            <a:off x="1341438" y="333295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" name="Google Shape;304;p15"/>
          <p:cNvSpPr txBox="1"/>
          <p:nvPr>
            <p:ph idx="7" type="subTitle"/>
          </p:nvPr>
        </p:nvSpPr>
        <p:spPr>
          <a:xfrm>
            <a:off x="1231188" y="3602200"/>
            <a:ext cx="2001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15"/>
          <p:cNvSpPr txBox="1"/>
          <p:nvPr>
            <p:ph idx="8" type="title"/>
          </p:nvPr>
        </p:nvSpPr>
        <p:spPr>
          <a:xfrm>
            <a:off x="3679763" y="333295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6" name="Google Shape;306;p15"/>
          <p:cNvSpPr txBox="1"/>
          <p:nvPr>
            <p:ph idx="9" type="subTitle"/>
          </p:nvPr>
        </p:nvSpPr>
        <p:spPr>
          <a:xfrm>
            <a:off x="3569525" y="3602200"/>
            <a:ext cx="2001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Google Shape;307;p15"/>
          <p:cNvSpPr txBox="1"/>
          <p:nvPr>
            <p:ph idx="13" type="title"/>
          </p:nvPr>
        </p:nvSpPr>
        <p:spPr>
          <a:xfrm>
            <a:off x="6022066" y="3332950"/>
            <a:ext cx="17805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8" name="Google Shape;308;p15"/>
          <p:cNvSpPr txBox="1"/>
          <p:nvPr>
            <p:ph idx="14" type="subTitle"/>
          </p:nvPr>
        </p:nvSpPr>
        <p:spPr>
          <a:xfrm>
            <a:off x="5938150" y="3602200"/>
            <a:ext cx="1948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15"/>
          <p:cNvSpPr txBox="1"/>
          <p:nvPr>
            <p:ph idx="15" type="title"/>
          </p:nvPr>
        </p:nvSpPr>
        <p:spPr>
          <a:xfrm>
            <a:off x="559350" y="547054"/>
            <a:ext cx="8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10" name="Google Shape;3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33308">
            <a:off x="-59062" y="2680837"/>
            <a:ext cx="1488649" cy="148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5"/>
          <p:cNvGrpSpPr/>
          <p:nvPr/>
        </p:nvGrpSpPr>
        <p:grpSpPr>
          <a:xfrm flipH="1" rot="10800000">
            <a:off x="278563" y="139404"/>
            <a:ext cx="8952139" cy="4573599"/>
            <a:chOff x="278563" y="609714"/>
            <a:chExt cx="8952139" cy="4573599"/>
          </a:xfrm>
        </p:grpSpPr>
        <p:sp>
          <p:nvSpPr>
            <p:cNvPr id="312" name="Google Shape;312;p15"/>
            <p:cNvSpPr/>
            <p:nvPr/>
          </p:nvSpPr>
          <p:spPr>
            <a:xfrm>
              <a:off x="278563" y="4160790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272708" y="17453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421753" y="4942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737305" y="477566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032998" y="609714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991012" y="1986033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560197" y="96208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9" name="Google Shape;3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48436" y="-1212134"/>
            <a:ext cx="3198924" cy="319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Six Columns 4">
  <p:cSld name="TITLE_AND_BODY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/>
          <p:nvPr>
            <p:ph type="title"/>
          </p:nvPr>
        </p:nvSpPr>
        <p:spPr>
          <a:xfrm>
            <a:off x="1123125" y="1896175"/>
            <a:ext cx="22212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16"/>
          <p:cNvSpPr txBox="1"/>
          <p:nvPr>
            <p:ph idx="1" type="subTitle"/>
          </p:nvPr>
        </p:nvSpPr>
        <p:spPr>
          <a:xfrm>
            <a:off x="1123075" y="216522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16"/>
          <p:cNvSpPr txBox="1"/>
          <p:nvPr>
            <p:ph idx="2" type="title"/>
          </p:nvPr>
        </p:nvSpPr>
        <p:spPr>
          <a:xfrm>
            <a:off x="3463398" y="1896175"/>
            <a:ext cx="22212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" name="Google Shape;325;p16"/>
          <p:cNvSpPr txBox="1"/>
          <p:nvPr>
            <p:ph idx="3" type="subTitle"/>
          </p:nvPr>
        </p:nvSpPr>
        <p:spPr>
          <a:xfrm>
            <a:off x="3463409" y="216522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16"/>
          <p:cNvSpPr txBox="1"/>
          <p:nvPr>
            <p:ph idx="4" type="title"/>
          </p:nvPr>
        </p:nvSpPr>
        <p:spPr>
          <a:xfrm>
            <a:off x="5803725" y="1896175"/>
            <a:ext cx="22212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" name="Google Shape;327;p16"/>
          <p:cNvSpPr txBox="1"/>
          <p:nvPr>
            <p:ph idx="5" type="subTitle"/>
          </p:nvPr>
        </p:nvSpPr>
        <p:spPr>
          <a:xfrm>
            <a:off x="5803704" y="216522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8" name="Google Shape;328;p16"/>
          <p:cNvSpPr txBox="1"/>
          <p:nvPr>
            <p:ph idx="6" type="title"/>
          </p:nvPr>
        </p:nvSpPr>
        <p:spPr>
          <a:xfrm>
            <a:off x="1123175" y="3676625"/>
            <a:ext cx="22212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9" name="Google Shape;329;p16"/>
          <p:cNvSpPr txBox="1"/>
          <p:nvPr>
            <p:ph idx="7" type="subTitle"/>
          </p:nvPr>
        </p:nvSpPr>
        <p:spPr>
          <a:xfrm>
            <a:off x="1123075" y="394587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title"/>
          </p:nvPr>
        </p:nvSpPr>
        <p:spPr>
          <a:xfrm>
            <a:off x="3463413" y="3676625"/>
            <a:ext cx="22212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subTitle"/>
          </p:nvPr>
        </p:nvSpPr>
        <p:spPr>
          <a:xfrm>
            <a:off x="3463409" y="394587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title"/>
          </p:nvPr>
        </p:nvSpPr>
        <p:spPr>
          <a:xfrm>
            <a:off x="5803725" y="3676625"/>
            <a:ext cx="2221200" cy="2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subTitle"/>
          </p:nvPr>
        </p:nvSpPr>
        <p:spPr>
          <a:xfrm>
            <a:off x="5803704" y="3945875"/>
            <a:ext cx="22212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title"/>
          </p:nvPr>
        </p:nvSpPr>
        <p:spPr>
          <a:xfrm>
            <a:off x="559350" y="547054"/>
            <a:ext cx="8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5" name="Google Shape;3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33308">
            <a:off x="18001" y="312962"/>
            <a:ext cx="1488649" cy="14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05589">
            <a:off x="8042851" y="3685787"/>
            <a:ext cx="1488649" cy="14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/>
          <p:nvPr/>
        </p:nvSpPr>
        <p:spPr>
          <a:xfrm flipH="1" rot="10800000">
            <a:off x="1977905" y="25590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flipH="1" rot="10800000">
            <a:off x="407630" y="300133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flipH="1" rot="10800000">
            <a:off x="8762155" y="203833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50476" y="-2708176"/>
            <a:ext cx="4873401" cy="487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4830">
            <a:off x="-1152099" y="3783249"/>
            <a:ext cx="2865199" cy="28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 1">
  <p:cSld name="CUSTOM_14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>
            <p:ph idx="1" type="subTitle"/>
          </p:nvPr>
        </p:nvSpPr>
        <p:spPr>
          <a:xfrm>
            <a:off x="701600" y="1458372"/>
            <a:ext cx="36771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345" name="Google Shape;345;p17"/>
          <p:cNvSpPr txBox="1"/>
          <p:nvPr>
            <p:ph idx="2" type="subTitle"/>
          </p:nvPr>
        </p:nvSpPr>
        <p:spPr>
          <a:xfrm>
            <a:off x="4765450" y="1458450"/>
            <a:ext cx="35370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346" name="Google Shape;346;p17"/>
          <p:cNvSpPr txBox="1"/>
          <p:nvPr>
            <p:ph type="title"/>
          </p:nvPr>
        </p:nvSpPr>
        <p:spPr>
          <a:xfrm>
            <a:off x="1960500" y="541775"/>
            <a:ext cx="52230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7" name="Google Shape;347;p17"/>
          <p:cNvSpPr/>
          <p:nvPr/>
        </p:nvSpPr>
        <p:spPr>
          <a:xfrm rot="311890">
            <a:off x="3091047" y="4391824"/>
            <a:ext cx="239692" cy="240733"/>
          </a:xfrm>
          <a:custGeom>
            <a:rect b="b" l="l" r="r" t="t"/>
            <a:pathLst>
              <a:path extrusionOk="0" h="6935" w="6905">
                <a:moveTo>
                  <a:pt x="595" y="4541"/>
                </a:moveTo>
                <a:cubicBezTo>
                  <a:pt x="0" y="2960"/>
                  <a:pt x="783" y="1190"/>
                  <a:pt x="2364" y="596"/>
                </a:cubicBezTo>
                <a:cubicBezTo>
                  <a:pt x="3931" y="1"/>
                  <a:pt x="5701" y="799"/>
                  <a:pt x="6295" y="2380"/>
                </a:cubicBezTo>
                <a:cubicBezTo>
                  <a:pt x="6905" y="3961"/>
                  <a:pt x="6107" y="5730"/>
                  <a:pt x="4540" y="6340"/>
                </a:cubicBezTo>
                <a:cubicBezTo>
                  <a:pt x="2959" y="6934"/>
                  <a:pt x="1204" y="6137"/>
                  <a:pt x="595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83101" y="3775749"/>
            <a:ext cx="1288725" cy="12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">
            <a:off x="4340299" y="3637570"/>
            <a:ext cx="1565081" cy="156508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7"/>
          <p:cNvSpPr/>
          <p:nvPr/>
        </p:nvSpPr>
        <p:spPr>
          <a:xfrm rot="311925">
            <a:off x="196640" y="4391354"/>
            <a:ext cx="414425" cy="416148"/>
          </a:xfrm>
          <a:custGeom>
            <a:rect b="b" l="l" r="r" t="t"/>
            <a:pathLst>
              <a:path extrusionOk="0" h="6935" w="6906">
                <a:moveTo>
                  <a:pt x="596" y="4555"/>
                </a:moveTo>
                <a:cubicBezTo>
                  <a:pt x="1" y="2960"/>
                  <a:pt x="784" y="1190"/>
                  <a:pt x="2365" y="596"/>
                </a:cubicBezTo>
                <a:cubicBezTo>
                  <a:pt x="3932" y="1"/>
                  <a:pt x="5701" y="799"/>
                  <a:pt x="6296" y="2380"/>
                </a:cubicBezTo>
                <a:cubicBezTo>
                  <a:pt x="6905" y="3975"/>
                  <a:pt x="6107" y="5745"/>
                  <a:pt x="4541" y="6340"/>
                </a:cubicBezTo>
                <a:cubicBezTo>
                  <a:pt x="2960" y="6934"/>
                  <a:pt x="1205" y="6136"/>
                  <a:pt x="596" y="455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17"/>
          <p:cNvGrpSpPr/>
          <p:nvPr/>
        </p:nvGrpSpPr>
        <p:grpSpPr>
          <a:xfrm rot="-10488116">
            <a:off x="1167689" y="3809884"/>
            <a:ext cx="7677600" cy="1508069"/>
            <a:chOff x="1871356" y="339971"/>
            <a:chExt cx="7677504" cy="1508050"/>
          </a:xfrm>
        </p:grpSpPr>
        <p:grpSp>
          <p:nvGrpSpPr>
            <p:cNvPr id="352" name="Google Shape;352;p17"/>
            <p:cNvGrpSpPr/>
            <p:nvPr/>
          </p:nvGrpSpPr>
          <p:grpSpPr>
            <a:xfrm rot="10800000">
              <a:off x="2611176" y="339971"/>
              <a:ext cx="6937684" cy="1053340"/>
              <a:chOff x="3347515" y="3822634"/>
              <a:chExt cx="6937684" cy="1053340"/>
            </a:xfrm>
          </p:grpSpPr>
          <p:sp>
            <p:nvSpPr>
              <p:cNvPr id="353" name="Google Shape;353;p17"/>
              <p:cNvSpPr/>
              <p:nvPr/>
            </p:nvSpPr>
            <p:spPr>
              <a:xfrm>
                <a:off x="3347515" y="4635243"/>
                <a:ext cx="239725" cy="240731"/>
              </a:xfrm>
              <a:custGeom>
                <a:rect b="b" l="l" r="r" t="t"/>
                <a:pathLst>
                  <a:path extrusionOk="0" h="6935" w="6906">
                    <a:moveTo>
                      <a:pt x="596" y="4555"/>
                    </a:moveTo>
                    <a:cubicBezTo>
                      <a:pt x="1" y="2960"/>
                      <a:pt x="784" y="1190"/>
                      <a:pt x="2365" y="596"/>
                    </a:cubicBezTo>
                    <a:cubicBezTo>
                      <a:pt x="3932" y="1"/>
                      <a:pt x="5701" y="799"/>
                      <a:pt x="6296" y="2380"/>
                    </a:cubicBezTo>
                    <a:cubicBezTo>
                      <a:pt x="6905" y="3975"/>
                      <a:pt x="6107" y="5745"/>
                      <a:pt x="4541" y="6340"/>
                    </a:cubicBezTo>
                    <a:cubicBezTo>
                      <a:pt x="2960" y="6934"/>
                      <a:pt x="1205" y="6136"/>
                      <a:pt x="596" y="4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9819820" y="3822634"/>
                <a:ext cx="465380" cy="467402"/>
              </a:xfrm>
              <a:custGeom>
                <a:rect b="b" l="l" r="r" t="t"/>
                <a:pathLst>
                  <a:path extrusionOk="0" h="6935" w="6905">
                    <a:moveTo>
                      <a:pt x="595" y="4541"/>
                    </a:moveTo>
                    <a:cubicBezTo>
                      <a:pt x="0" y="2960"/>
                      <a:pt x="783" y="1190"/>
                      <a:pt x="2364" y="596"/>
                    </a:cubicBezTo>
                    <a:cubicBezTo>
                      <a:pt x="3931" y="1"/>
                      <a:pt x="5701" y="799"/>
                      <a:pt x="6295" y="2380"/>
                    </a:cubicBezTo>
                    <a:cubicBezTo>
                      <a:pt x="6905" y="3961"/>
                      <a:pt x="6107" y="5730"/>
                      <a:pt x="4540" y="6340"/>
                    </a:cubicBezTo>
                    <a:cubicBezTo>
                      <a:pt x="2959" y="6934"/>
                      <a:pt x="1204" y="6137"/>
                      <a:pt x="595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8381779" y="3829977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609" y="4541"/>
                    </a:moveTo>
                    <a:cubicBezTo>
                      <a:pt x="0" y="2960"/>
                      <a:pt x="798" y="1190"/>
                      <a:pt x="2365" y="596"/>
                    </a:cubicBezTo>
                    <a:cubicBezTo>
                      <a:pt x="3946" y="1"/>
                      <a:pt x="5701" y="799"/>
                      <a:pt x="6310" y="2380"/>
                    </a:cubicBezTo>
                    <a:cubicBezTo>
                      <a:pt x="6905" y="3961"/>
                      <a:pt x="6121" y="5730"/>
                      <a:pt x="4540" y="6340"/>
                    </a:cubicBezTo>
                    <a:cubicBezTo>
                      <a:pt x="2974" y="6934"/>
                      <a:pt x="1204" y="6137"/>
                      <a:pt x="609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560043" y="3935978"/>
                <a:ext cx="450068" cy="400090"/>
              </a:xfrm>
              <a:custGeom>
                <a:rect b="b" l="l" r="r" t="t"/>
                <a:pathLst>
                  <a:path extrusionOk="0" h="6138" w="6905">
                    <a:moveTo>
                      <a:pt x="3434" y="0"/>
                    </a:moveTo>
                    <a:cubicBezTo>
                      <a:pt x="3078" y="0"/>
                      <a:pt x="2716" y="64"/>
                      <a:pt x="2365" y="197"/>
                    </a:cubicBezTo>
                    <a:cubicBezTo>
                      <a:pt x="784" y="792"/>
                      <a:pt x="1" y="2561"/>
                      <a:pt x="595" y="4157"/>
                    </a:cubicBezTo>
                    <a:cubicBezTo>
                      <a:pt x="1068" y="5383"/>
                      <a:pt x="2229" y="6138"/>
                      <a:pt x="3464" y="6138"/>
                    </a:cubicBezTo>
                    <a:cubicBezTo>
                      <a:pt x="3822" y="6138"/>
                      <a:pt x="4186" y="6075"/>
                      <a:pt x="4541" y="5941"/>
                    </a:cubicBezTo>
                    <a:cubicBezTo>
                      <a:pt x="6107" y="5346"/>
                      <a:pt x="6905" y="3577"/>
                      <a:pt x="6296" y="1996"/>
                    </a:cubicBezTo>
                    <a:cubicBezTo>
                      <a:pt x="5834" y="758"/>
                      <a:pt x="4666" y="0"/>
                      <a:pt x="34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4270552" y="4305400"/>
                <a:ext cx="239725" cy="213100"/>
              </a:xfrm>
              <a:custGeom>
                <a:rect b="b" l="l" r="r" t="t"/>
                <a:pathLst>
                  <a:path extrusionOk="0" h="6139" w="6906">
                    <a:moveTo>
                      <a:pt x="3444" y="1"/>
                    </a:moveTo>
                    <a:cubicBezTo>
                      <a:pt x="3085" y="1"/>
                      <a:pt x="2720" y="64"/>
                      <a:pt x="2365" y="198"/>
                    </a:cubicBezTo>
                    <a:cubicBezTo>
                      <a:pt x="799" y="793"/>
                      <a:pt x="1" y="2562"/>
                      <a:pt x="610" y="4143"/>
                    </a:cubicBezTo>
                    <a:cubicBezTo>
                      <a:pt x="1072" y="5381"/>
                      <a:pt x="2240" y="6139"/>
                      <a:pt x="3472" y="6139"/>
                    </a:cubicBezTo>
                    <a:cubicBezTo>
                      <a:pt x="3828" y="6139"/>
                      <a:pt x="4190" y="6075"/>
                      <a:pt x="4541" y="5942"/>
                    </a:cubicBezTo>
                    <a:cubicBezTo>
                      <a:pt x="6122" y="5333"/>
                      <a:pt x="6905" y="3563"/>
                      <a:pt x="6311" y="1982"/>
                    </a:cubicBezTo>
                    <a:cubicBezTo>
                      <a:pt x="5850" y="756"/>
                      <a:pt x="4682" y="1"/>
                      <a:pt x="34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8938211" y="3998227"/>
                <a:ext cx="239690" cy="213100"/>
              </a:xfrm>
              <a:custGeom>
                <a:rect b="b" l="l" r="r" t="t"/>
                <a:pathLst>
                  <a:path extrusionOk="0" h="6139" w="6905">
                    <a:moveTo>
                      <a:pt x="3434" y="1"/>
                    </a:moveTo>
                    <a:cubicBezTo>
                      <a:pt x="3077" y="1"/>
                      <a:pt x="2716" y="64"/>
                      <a:pt x="2364" y="197"/>
                    </a:cubicBezTo>
                    <a:cubicBezTo>
                      <a:pt x="783" y="807"/>
                      <a:pt x="0" y="2576"/>
                      <a:pt x="595" y="4157"/>
                    </a:cubicBezTo>
                    <a:cubicBezTo>
                      <a:pt x="1067" y="5383"/>
                      <a:pt x="2229" y="6138"/>
                      <a:pt x="3464" y="6138"/>
                    </a:cubicBezTo>
                    <a:cubicBezTo>
                      <a:pt x="3821" y="6138"/>
                      <a:pt x="4185" y="6075"/>
                      <a:pt x="4540" y="5941"/>
                    </a:cubicBezTo>
                    <a:cubicBezTo>
                      <a:pt x="6107" y="5347"/>
                      <a:pt x="6905" y="3577"/>
                      <a:pt x="6295" y="1996"/>
                    </a:cubicBezTo>
                    <a:cubicBezTo>
                      <a:pt x="5834" y="758"/>
                      <a:pt x="4666" y="1"/>
                      <a:pt x="34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17"/>
            <p:cNvSpPr/>
            <p:nvPr/>
          </p:nvSpPr>
          <p:spPr>
            <a:xfrm rot="10800000">
              <a:off x="1871356" y="160729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1">
  <p:cSld name="TITLE_AND_BODY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/>
          <p:nvPr>
            <p:ph type="title"/>
          </p:nvPr>
        </p:nvSpPr>
        <p:spPr>
          <a:xfrm>
            <a:off x="713225" y="547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3" name="Google Shape;363;p18"/>
          <p:cNvSpPr txBox="1"/>
          <p:nvPr>
            <p:ph idx="2" type="title"/>
          </p:nvPr>
        </p:nvSpPr>
        <p:spPr>
          <a:xfrm>
            <a:off x="1036675" y="295222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" name="Google Shape;364;p18"/>
          <p:cNvSpPr txBox="1"/>
          <p:nvPr>
            <p:ph idx="1" type="subTitle"/>
          </p:nvPr>
        </p:nvSpPr>
        <p:spPr>
          <a:xfrm>
            <a:off x="950425" y="3414850"/>
            <a:ext cx="1953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5" name="Google Shape;365;p18"/>
          <p:cNvSpPr txBox="1"/>
          <p:nvPr>
            <p:ph idx="3" type="title"/>
          </p:nvPr>
        </p:nvSpPr>
        <p:spPr>
          <a:xfrm>
            <a:off x="3681746" y="295222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6" name="Google Shape;366;p18"/>
          <p:cNvSpPr txBox="1"/>
          <p:nvPr>
            <p:ph idx="4" type="subTitle"/>
          </p:nvPr>
        </p:nvSpPr>
        <p:spPr>
          <a:xfrm>
            <a:off x="3595488" y="3414850"/>
            <a:ext cx="1953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7" name="Google Shape;367;p18"/>
          <p:cNvSpPr txBox="1"/>
          <p:nvPr>
            <p:ph idx="5" type="title"/>
          </p:nvPr>
        </p:nvSpPr>
        <p:spPr>
          <a:xfrm>
            <a:off x="6326825" y="295222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8" name="Google Shape;368;p18"/>
          <p:cNvSpPr txBox="1"/>
          <p:nvPr>
            <p:ph idx="6" type="subTitle"/>
          </p:nvPr>
        </p:nvSpPr>
        <p:spPr>
          <a:xfrm>
            <a:off x="6240575" y="3414850"/>
            <a:ext cx="1953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69" name="Google Shape;369;p18"/>
          <p:cNvGrpSpPr/>
          <p:nvPr/>
        </p:nvGrpSpPr>
        <p:grpSpPr>
          <a:xfrm rot="10800000">
            <a:off x="437681" y="215583"/>
            <a:ext cx="8344803" cy="4997365"/>
            <a:chOff x="2015431" y="-212228"/>
            <a:chExt cx="8344803" cy="4997365"/>
          </a:xfrm>
        </p:grpSpPr>
        <p:grpSp>
          <p:nvGrpSpPr>
            <p:cNvPr id="370" name="Google Shape;370;p18"/>
            <p:cNvGrpSpPr/>
            <p:nvPr/>
          </p:nvGrpSpPr>
          <p:grpSpPr>
            <a:xfrm rot="10800000">
              <a:off x="2015431" y="-212228"/>
              <a:ext cx="8344803" cy="4997365"/>
              <a:chOff x="2536141" y="430808"/>
              <a:chExt cx="8344803" cy="4997365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4261788" y="551077"/>
                <a:ext cx="239725" cy="240731"/>
              </a:xfrm>
              <a:custGeom>
                <a:rect b="b" l="l" r="r" t="t"/>
                <a:pathLst>
                  <a:path extrusionOk="0" h="6935" w="6906">
                    <a:moveTo>
                      <a:pt x="596" y="4555"/>
                    </a:moveTo>
                    <a:cubicBezTo>
                      <a:pt x="1" y="2960"/>
                      <a:pt x="784" y="1190"/>
                      <a:pt x="2365" y="596"/>
                    </a:cubicBezTo>
                    <a:cubicBezTo>
                      <a:pt x="3932" y="1"/>
                      <a:pt x="5701" y="799"/>
                      <a:pt x="6296" y="2380"/>
                    </a:cubicBezTo>
                    <a:cubicBezTo>
                      <a:pt x="6905" y="3975"/>
                      <a:pt x="6107" y="5745"/>
                      <a:pt x="4541" y="6340"/>
                    </a:cubicBezTo>
                    <a:cubicBezTo>
                      <a:pt x="2960" y="6934"/>
                      <a:pt x="1205" y="6136"/>
                      <a:pt x="596" y="4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0641254" y="1095136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595" y="4541"/>
                    </a:moveTo>
                    <a:cubicBezTo>
                      <a:pt x="0" y="2960"/>
                      <a:pt x="783" y="1190"/>
                      <a:pt x="2364" y="596"/>
                    </a:cubicBezTo>
                    <a:cubicBezTo>
                      <a:pt x="3931" y="1"/>
                      <a:pt x="5701" y="799"/>
                      <a:pt x="6295" y="2380"/>
                    </a:cubicBezTo>
                    <a:cubicBezTo>
                      <a:pt x="6905" y="3961"/>
                      <a:pt x="6107" y="5730"/>
                      <a:pt x="4540" y="6340"/>
                    </a:cubicBezTo>
                    <a:cubicBezTo>
                      <a:pt x="2959" y="6934"/>
                      <a:pt x="1204" y="6137"/>
                      <a:pt x="595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9195708" y="5187442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609" y="4541"/>
                    </a:moveTo>
                    <a:cubicBezTo>
                      <a:pt x="0" y="2960"/>
                      <a:pt x="798" y="1190"/>
                      <a:pt x="2365" y="596"/>
                    </a:cubicBezTo>
                    <a:cubicBezTo>
                      <a:pt x="3946" y="1"/>
                      <a:pt x="5701" y="799"/>
                      <a:pt x="6310" y="2380"/>
                    </a:cubicBezTo>
                    <a:cubicBezTo>
                      <a:pt x="6905" y="3961"/>
                      <a:pt x="6121" y="5730"/>
                      <a:pt x="4540" y="6340"/>
                    </a:cubicBezTo>
                    <a:cubicBezTo>
                      <a:pt x="2974" y="6934"/>
                      <a:pt x="1204" y="6137"/>
                      <a:pt x="609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3521880" y="786093"/>
                <a:ext cx="239690" cy="213065"/>
              </a:xfrm>
              <a:custGeom>
                <a:rect b="b" l="l" r="r" t="t"/>
                <a:pathLst>
                  <a:path extrusionOk="0" h="6138" w="6905">
                    <a:moveTo>
                      <a:pt x="3434" y="0"/>
                    </a:moveTo>
                    <a:cubicBezTo>
                      <a:pt x="3078" y="0"/>
                      <a:pt x="2716" y="64"/>
                      <a:pt x="2365" y="197"/>
                    </a:cubicBezTo>
                    <a:cubicBezTo>
                      <a:pt x="784" y="792"/>
                      <a:pt x="1" y="2561"/>
                      <a:pt x="595" y="4157"/>
                    </a:cubicBezTo>
                    <a:cubicBezTo>
                      <a:pt x="1068" y="5383"/>
                      <a:pt x="2229" y="6138"/>
                      <a:pt x="3464" y="6138"/>
                    </a:cubicBezTo>
                    <a:cubicBezTo>
                      <a:pt x="3822" y="6138"/>
                      <a:pt x="4186" y="6075"/>
                      <a:pt x="4541" y="5941"/>
                    </a:cubicBezTo>
                    <a:cubicBezTo>
                      <a:pt x="6107" y="5346"/>
                      <a:pt x="6905" y="3577"/>
                      <a:pt x="6296" y="1996"/>
                    </a:cubicBezTo>
                    <a:cubicBezTo>
                      <a:pt x="5834" y="758"/>
                      <a:pt x="4666" y="0"/>
                      <a:pt x="34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2536141" y="4746563"/>
                <a:ext cx="239725" cy="213100"/>
              </a:xfrm>
              <a:custGeom>
                <a:rect b="b" l="l" r="r" t="t"/>
                <a:pathLst>
                  <a:path extrusionOk="0" h="6139" w="6906">
                    <a:moveTo>
                      <a:pt x="3444" y="1"/>
                    </a:moveTo>
                    <a:cubicBezTo>
                      <a:pt x="3085" y="1"/>
                      <a:pt x="2720" y="64"/>
                      <a:pt x="2365" y="198"/>
                    </a:cubicBezTo>
                    <a:cubicBezTo>
                      <a:pt x="799" y="793"/>
                      <a:pt x="1" y="2562"/>
                      <a:pt x="610" y="4143"/>
                    </a:cubicBezTo>
                    <a:cubicBezTo>
                      <a:pt x="1072" y="5381"/>
                      <a:pt x="2240" y="6139"/>
                      <a:pt x="3472" y="6139"/>
                    </a:cubicBezTo>
                    <a:cubicBezTo>
                      <a:pt x="3828" y="6139"/>
                      <a:pt x="4190" y="6075"/>
                      <a:pt x="4541" y="5942"/>
                    </a:cubicBezTo>
                    <a:cubicBezTo>
                      <a:pt x="6122" y="5333"/>
                      <a:pt x="6905" y="3563"/>
                      <a:pt x="6311" y="1982"/>
                    </a:cubicBezTo>
                    <a:cubicBezTo>
                      <a:pt x="5850" y="756"/>
                      <a:pt x="4682" y="1"/>
                      <a:pt x="34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6641637" y="430808"/>
                <a:ext cx="239690" cy="213100"/>
              </a:xfrm>
              <a:custGeom>
                <a:rect b="b" l="l" r="r" t="t"/>
                <a:pathLst>
                  <a:path extrusionOk="0" h="6139" w="6905">
                    <a:moveTo>
                      <a:pt x="3434" y="1"/>
                    </a:moveTo>
                    <a:cubicBezTo>
                      <a:pt x="3077" y="1"/>
                      <a:pt x="2716" y="64"/>
                      <a:pt x="2364" y="197"/>
                    </a:cubicBezTo>
                    <a:cubicBezTo>
                      <a:pt x="783" y="807"/>
                      <a:pt x="0" y="2576"/>
                      <a:pt x="595" y="4157"/>
                    </a:cubicBezTo>
                    <a:cubicBezTo>
                      <a:pt x="1067" y="5383"/>
                      <a:pt x="2229" y="6138"/>
                      <a:pt x="3464" y="6138"/>
                    </a:cubicBezTo>
                    <a:cubicBezTo>
                      <a:pt x="3821" y="6138"/>
                      <a:pt x="4185" y="6075"/>
                      <a:pt x="4540" y="5941"/>
                    </a:cubicBezTo>
                    <a:cubicBezTo>
                      <a:pt x="6107" y="5347"/>
                      <a:pt x="6905" y="3577"/>
                      <a:pt x="6295" y="1996"/>
                    </a:cubicBezTo>
                    <a:cubicBezTo>
                      <a:pt x="5834" y="758"/>
                      <a:pt x="4666" y="1"/>
                      <a:pt x="34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" name="Google Shape;377;p18"/>
            <p:cNvSpPr/>
            <p:nvPr/>
          </p:nvSpPr>
          <p:spPr>
            <a:xfrm rot="10800000">
              <a:off x="2255106" y="4120828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TITLE_AND_BODY_1_2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"/>
          <p:cNvSpPr txBox="1"/>
          <p:nvPr>
            <p:ph type="title"/>
          </p:nvPr>
        </p:nvSpPr>
        <p:spPr>
          <a:xfrm>
            <a:off x="713225" y="547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1" name="Google Shape;381;p19"/>
          <p:cNvSpPr txBox="1"/>
          <p:nvPr>
            <p:ph idx="2" type="title"/>
          </p:nvPr>
        </p:nvSpPr>
        <p:spPr>
          <a:xfrm>
            <a:off x="1036675" y="31164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2" name="Google Shape;382;p19"/>
          <p:cNvSpPr txBox="1"/>
          <p:nvPr>
            <p:ph idx="1" type="subTitle"/>
          </p:nvPr>
        </p:nvSpPr>
        <p:spPr>
          <a:xfrm>
            <a:off x="673700" y="3579075"/>
            <a:ext cx="25065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3" name="Google Shape;383;p19"/>
          <p:cNvSpPr txBox="1"/>
          <p:nvPr>
            <p:ph idx="3" type="title"/>
          </p:nvPr>
        </p:nvSpPr>
        <p:spPr>
          <a:xfrm>
            <a:off x="3681746" y="31164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4" name="Google Shape;384;p19"/>
          <p:cNvSpPr txBox="1"/>
          <p:nvPr>
            <p:ph idx="4" type="subTitle"/>
          </p:nvPr>
        </p:nvSpPr>
        <p:spPr>
          <a:xfrm>
            <a:off x="3318737" y="3579075"/>
            <a:ext cx="25065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5" name="Google Shape;385;p19"/>
          <p:cNvSpPr txBox="1"/>
          <p:nvPr>
            <p:ph idx="5" type="title"/>
          </p:nvPr>
        </p:nvSpPr>
        <p:spPr>
          <a:xfrm>
            <a:off x="6326825" y="31164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6" name="Google Shape;386;p19"/>
          <p:cNvSpPr txBox="1"/>
          <p:nvPr>
            <p:ph idx="6" type="subTitle"/>
          </p:nvPr>
        </p:nvSpPr>
        <p:spPr>
          <a:xfrm>
            <a:off x="5963825" y="3579075"/>
            <a:ext cx="25065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2215">
            <a:off x="-924933" y="3295779"/>
            <a:ext cx="1896869" cy="189686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/>
          <p:nvPr/>
        </p:nvSpPr>
        <p:spPr>
          <a:xfrm rot="10800000">
            <a:off x="4452127" y="47869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"/>
          <p:cNvSpPr/>
          <p:nvPr/>
        </p:nvSpPr>
        <p:spPr>
          <a:xfrm rot="10800000">
            <a:off x="281452" y="318820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9"/>
          <p:cNvSpPr/>
          <p:nvPr/>
        </p:nvSpPr>
        <p:spPr>
          <a:xfrm rot="10800000">
            <a:off x="8696077" y="41238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TITLE_AND_BODY_1_2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17350" y="1914102"/>
            <a:ext cx="5207398" cy="520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33308">
            <a:off x="4373101" y="-522463"/>
            <a:ext cx="1488649" cy="14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0"/>
          <p:cNvSpPr/>
          <p:nvPr/>
        </p:nvSpPr>
        <p:spPr>
          <a:xfrm flipH="1" rot="10800000">
            <a:off x="7972680" y="54705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33326">
            <a:off x="8356489" y="3774236"/>
            <a:ext cx="1195123" cy="1194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0"/>
          <p:cNvSpPr/>
          <p:nvPr/>
        </p:nvSpPr>
        <p:spPr>
          <a:xfrm flipH="1" rot="10800000">
            <a:off x="581755" y="191410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0"/>
          <p:cNvSpPr/>
          <p:nvPr/>
        </p:nvSpPr>
        <p:spPr>
          <a:xfrm flipH="1" rot="10800000">
            <a:off x="3175105" y="24635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 flipH="1" rot="10800000">
            <a:off x="7590930" y="464485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"/>
          <p:cNvSpPr/>
          <p:nvPr/>
        </p:nvSpPr>
        <p:spPr>
          <a:xfrm flipH="1" rot="10800000">
            <a:off x="8430730" y="2465220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33326">
            <a:off x="-449136" y="-528814"/>
            <a:ext cx="1195123" cy="1194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0"/>
          <p:cNvSpPr/>
          <p:nvPr/>
        </p:nvSpPr>
        <p:spPr>
          <a:xfrm flipH="1" rot="10800000">
            <a:off x="2436130" y="191410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"/>
          <p:cNvSpPr txBox="1"/>
          <p:nvPr>
            <p:ph type="title"/>
          </p:nvPr>
        </p:nvSpPr>
        <p:spPr>
          <a:xfrm>
            <a:off x="713225" y="547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4" name="Google Shape;404;p20"/>
          <p:cNvSpPr txBox="1"/>
          <p:nvPr>
            <p:ph idx="2" type="title"/>
          </p:nvPr>
        </p:nvSpPr>
        <p:spPr>
          <a:xfrm>
            <a:off x="4637550" y="104167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20"/>
          <p:cNvSpPr txBox="1"/>
          <p:nvPr>
            <p:ph idx="1" type="subTitle"/>
          </p:nvPr>
        </p:nvSpPr>
        <p:spPr>
          <a:xfrm>
            <a:off x="4637550" y="1504300"/>
            <a:ext cx="3480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6" name="Google Shape;406;p20"/>
          <p:cNvSpPr txBox="1"/>
          <p:nvPr>
            <p:ph idx="3" type="title"/>
          </p:nvPr>
        </p:nvSpPr>
        <p:spPr>
          <a:xfrm>
            <a:off x="4637538" y="2209763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20"/>
          <p:cNvSpPr txBox="1"/>
          <p:nvPr>
            <p:ph idx="4" type="subTitle"/>
          </p:nvPr>
        </p:nvSpPr>
        <p:spPr>
          <a:xfrm>
            <a:off x="4637550" y="2672400"/>
            <a:ext cx="3480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8" name="Google Shape;408;p20"/>
          <p:cNvSpPr txBox="1"/>
          <p:nvPr>
            <p:ph idx="5" type="title"/>
          </p:nvPr>
        </p:nvSpPr>
        <p:spPr>
          <a:xfrm>
            <a:off x="4637550" y="337787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20"/>
          <p:cNvSpPr txBox="1"/>
          <p:nvPr>
            <p:ph idx="6" type="subTitle"/>
          </p:nvPr>
        </p:nvSpPr>
        <p:spPr>
          <a:xfrm>
            <a:off x="4637550" y="3840500"/>
            <a:ext cx="3480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0" name="Google Shape;4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4"/>
            </a:gs>
            <a:gs pos="100000">
              <a:schemeClr val="accent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67784">
            <a:off x="-200634" y="-271932"/>
            <a:ext cx="2545944" cy="254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8415">
            <a:off x="4621801" y="-2063203"/>
            <a:ext cx="3921825" cy="392180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/>
          <p:nvPr>
            <p:ph type="title"/>
          </p:nvPr>
        </p:nvSpPr>
        <p:spPr>
          <a:xfrm>
            <a:off x="2821650" y="2583771"/>
            <a:ext cx="35007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hasCustomPrompt="1" idx="2" type="title"/>
          </p:nvPr>
        </p:nvSpPr>
        <p:spPr>
          <a:xfrm>
            <a:off x="2924700" y="1630988"/>
            <a:ext cx="3294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504850" y="3136017"/>
            <a:ext cx="4134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8" name="Google Shape;5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840" y="4036253"/>
            <a:ext cx="2292723" cy="229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1450" y="-171475"/>
            <a:ext cx="1278751" cy="12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">
            <a:off x="-682777" y="2825144"/>
            <a:ext cx="3971847" cy="397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10">
            <a:off x="7078998" y="973743"/>
            <a:ext cx="3971847" cy="3971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3"/>
          <p:cNvGrpSpPr/>
          <p:nvPr/>
        </p:nvGrpSpPr>
        <p:grpSpPr>
          <a:xfrm>
            <a:off x="-133575" y="-80061"/>
            <a:ext cx="9411473" cy="5018377"/>
            <a:chOff x="253812" y="1365998"/>
            <a:chExt cx="6778158" cy="3614243"/>
          </a:xfrm>
        </p:grpSpPr>
        <p:sp>
          <p:nvSpPr>
            <p:cNvPr id="63" name="Google Shape;63;p3"/>
            <p:cNvSpPr/>
            <p:nvPr/>
          </p:nvSpPr>
          <p:spPr>
            <a:xfrm>
              <a:off x="2656876" y="434407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09" y="4555"/>
                  </a:moveTo>
                  <a:cubicBezTo>
                    <a:pt x="0" y="2974"/>
                    <a:pt x="798" y="1204"/>
                    <a:pt x="2364" y="609"/>
                  </a:cubicBezTo>
                  <a:cubicBezTo>
                    <a:pt x="3946" y="0"/>
                    <a:pt x="5701" y="812"/>
                    <a:pt x="6310" y="2394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69752" y="1423653"/>
              <a:ext cx="172275" cy="173350"/>
            </a:xfrm>
            <a:custGeom>
              <a:rect b="b" l="l" r="r" t="t"/>
              <a:pathLst>
                <a:path extrusionOk="0" h="6934" w="6891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31" y="0"/>
                    <a:pt x="5701" y="798"/>
                    <a:pt x="6295" y="2379"/>
                  </a:cubicBezTo>
                  <a:cubicBezTo>
                    <a:pt x="6890" y="3960"/>
                    <a:pt x="6107" y="5730"/>
                    <a:pt x="4540" y="6324"/>
                  </a:cubicBezTo>
                  <a:cubicBezTo>
                    <a:pt x="2959" y="6934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6437" y="1536826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46" y="0"/>
                    <a:pt x="5701" y="798"/>
                    <a:pt x="6310" y="2379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59" y="6934"/>
                    <a:pt x="1204" y="6136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695302" y="3820427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1"/>
                    <a:pt x="5715" y="798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1529" y="3756101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41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0"/>
                    <a:pt x="5715" y="798"/>
                    <a:pt x="6310" y="2379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3812" y="2728303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1" y="2959"/>
                    <a:pt x="784" y="1189"/>
                    <a:pt x="2365" y="595"/>
                  </a:cubicBezTo>
                  <a:cubicBezTo>
                    <a:pt x="3931" y="0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4"/>
                  </a:cubicBezTo>
                  <a:cubicBezTo>
                    <a:pt x="2960" y="6933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859345" y="2441001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483954" y="4723231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00769" y="3267761"/>
              <a:ext cx="172650" cy="173350"/>
            </a:xfrm>
            <a:custGeom>
              <a:rect b="b" l="l" r="r" t="t"/>
              <a:pathLst>
                <a:path extrusionOk="0" h="6934" w="6906">
                  <a:moveTo>
                    <a:pt x="595" y="4541"/>
                  </a:moveTo>
                  <a:cubicBezTo>
                    <a:pt x="1" y="2960"/>
                    <a:pt x="784" y="1190"/>
                    <a:pt x="2365" y="595"/>
                  </a:cubicBezTo>
                  <a:cubicBezTo>
                    <a:pt x="3931" y="1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5"/>
                  </a:cubicBezTo>
                  <a:cubicBezTo>
                    <a:pt x="2960" y="6934"/>
                    <a:pt x="1205" y="6122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588669" y="2287579"/>
              <a:ext cx="172625" cy="153400"/>
            </a:xfrm>
            <a:custGeom>
              <a:rect b="b" l="l" r="r" t="t"/>
              <a:pathLst>
                <a:path extrusionOk="0" h="6136" w="6905">
                  <a:moveTo>
                    <a:pt x="3426" y="0"/>
                  </a:moveTo>
                  <a:cubicBezTo>
                    <a:pt x="3072" y="0"/>
                    <a:pt x="2713" y="63"/>
                    <a:pt x="2365" y="195"/>
                  </a:cubicBezTo>
                  <a:cubicBezTo>
                    <a:pt x="784" y="804"/>
                    <a:pt x="0" y="2574"/>
                    <a:pt x="595" y="4155"/>
                  </a:cubicBezTo>
                  <a:cubicBezTo>
                    <a:pt x="1067" y="5381"/>
                    <a:pt x="2229" y="6136"/>
                    <a:pt x="3464" y="6136"/>
                  </a:cubicBezTo>
                  <a:cubicBezTo>
                    <a:pt x="3822" y="6136"/>
                    <a:pt x="4185" y="6073"/>
                    <a:pt x="4540" y="5939"/>
                  </a:cubicBezTo>
                  <a:cubicBezTo>
                    <a:pt x="6107" y="5344"/>
                    <a:pt x="6905" y="3575"/>
                    <a:pt x="6296" y="1994"/>
                  </a:cubicBezTo>
                  <a:cubicBezTo>
                    <a:pt x="5833" y="765"/>
                    <a:pt x="4661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642040" y="2161644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9843" y="1832380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36" y="0"/>
                  </a:moveTo>
                  <a:cubicBezTo>
                    <a:pt x="3079" y="0"/>
                    <a:pt x="2717" y="64"/>
                    <a:pt x="2365" y="197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8" y="5380"/>
                    <a:pt x="2230" y="6138"/>
                    <a:pt x="3466" y="6138"/>
                  </a:cubicBezTo>
                  <a:cubicBezTo>
                    <a:pt x="3823" y="6138"/>
                    <a:pt x="4186" y="6075"/>
                    <a:pt x="4541" y="5941"/>
                  </a:cubicBezTo>
                  <a:cubicBezTo>
                    <a:pt x="6108" y="5332"/>
                    <a:pt x="6905" y="3562"/>
                    <a:pt x="6296" y="1981"/>
                  </a:cubicBezTo>
                  <a:cubicBezTo>
                    <a:pt x="5835" y="755"/>
                    <a:pt x="4667" y="0"/>
                    <a:pt x="343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784011" y="1834783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5" y="198"/>
                  </a:cubicBezTo>
                  <a:cubicBezTo>
                    <a:pt x="783" y="807"/>
                    <a:pt x="0" y="2577"/>
                    <a:pt x="595" y="4158"/>
                  </a:cubicBezTo>
                  <a:cubicBezTo>
                    <a:pt x="1056" y="5384"/>
                    <a:pt x="2224" y="6139"/>
                    <a:pt x="3462" y="6139"/>
                  </a:cubicBezTo>
                  <a:cubicBezTo>
                    <a:pt x="3821" y="6139"/>
                    <a:pt x="4185" y="6075"/>
                    <a:pt x="4540" y="5942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9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641384" y="4826967"/>
              <a:ext cx="172625" cy="153275"/>
            </a:xfrm>
            <a:custGeom>
              <a:rect b="b" l="l" r="r" t="t"/>
              <a:pathLst>
                <a:path extrusionOk="0" h="6131" w="6905">
                  <a:moveTo>
                    <a:pt x="3448" y="1"/>
                  </a:moveTo>
                  <a:cubicBezTo>
                    <a:pt x="3088" y="1"/>
                    <a:pt x="2722" y="66"/>
                    <a:pt x="2364" y="204"/>
                  </a:cubicBezTo>
                  <a:cubicBezTo>
                    <a:pt x="798" y="798"/>
                    <a:pt x="0" y="2568"/>
                    <a:pt x="609" y="4149"/>
                  </a:cubicBezTo>
                  <a:cubicBezTo>
                    <a:pt x="1070" y="5375"/>
                    <a:pt x="2238" y="6130"/>
                    <a:pt x="3470" y="6130"/>
                  </a:cubicBezTo>
                  <a:cubicBezTo>
                    <a:pt x="3826" y="6130"/>
                    <a:pt x="4188" y="6067"/>
                    <a:pt x="4540" y="5933"/>
                  </a:cubicBezTo>
                  <a:cubicBezTo>
                    <a:pt x="6121" y="5338"/>
                    <a:pt x="6904" y="3569"/>
                    <a:pt x="6310" y="1988"/>
                  </a:cubicBezTo>
                  <a:cubicBezTo>
                    <a:pt x="5838" y="764"/>
                    <a:pt x="4680" y="1"/>
                    <a:pt x="34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019575" y="1843762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3" y="0"/>
                  </a:moveTo>
                  <a:cubicBezTo>
                    <a:pt x="3084" y="0"/>
                    <a:pt x="2719" y="65"/>
                    <a:pt x="2365" y="203"/>
                  </a:cubicBezTo>
                  <a:cubicBezTo>
                    <a:pt x="784" y="798"/>
                    <a:pt x="1" y="2567"/>
                    <a:pt x="596" y="4148"/>
                  </a:cubicBezTo>
                  <a:cubicBezTo>
                    <a:pt x="1068" y="5374"/>
                    <a:pt x="2229" y="6129"/>
                    <a:pt x="3464" y="6129"/>
                  </a:cubicBezTo>
                  <a:cubicBezTo>
                    <a:pt x="3822" y="6129"/>
                    <a:pt x="4186" y="6066"/>
                    <a:pt x="4541" y="5932"/>
                  </a:cubicBezTo>
                  <a:cubicBezTo>
                    <a:pt x="6108" y="5338"/>
                    <a:pt x="6905" y="3568"/>
                    <a:pt x="6296" y="1987"/>
                  </a:cubicBezTo>
                  <a:cubicBezTo>
                    <a:pt x="5836" y="763"/>
                    <a:pt x="4672" y="0"/>
                    <a:pt x="34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762979" y="1650016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41" y="1"/>
                  </a:moveTo>
                  <a:cubicBezTo>
                    <a:pt x="3083" y="1"/>
                    <a:pt x="2719" y="64"/>
                    <a:pt x="2364" y="197"/>
                  </a:cubicBezTo>
                  <a:cubicBezTo>
                    <a:pt x="783" y="792"/>
                    <a:pt x="0" y="2562"/>
                    <a:pt x="595" y="4143"/>
                  </a:cubicBezTo>
                  <a:cubicBezTo>
                    <a:pt x="1067" y="5381"/>
                    <a:pt x="2229" y="6138"/>
                    <a:pt x="3465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21" y="5332"/>
                    <a:pt x="6904" y="3563"/>
                    <a:pt x="6310" y="1982"/>
                  </a:cubicBezTo>
                  <a:cubicBezTo>
                    <a:pt x="5837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49525" y="1365998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637400" y="4469325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225308" y="1753462"/>
              <a:ext cx="172650" cy="153400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05781" y="4582697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3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2"/>
                    <a:pt x="1" y="2562"/>
                    <a:pt x="610" y="4143"/>
                  </a:cubicBezTo>
                  <a:cubicBezTo>
                    <a:pt x="1071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49" y="756"/>
                    <a:pt x="4682" y="1"/>
                    <a:pt x="344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417179" y="4767157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1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5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3" y="6065"/>
                    <a:pt x="4541" y="5927"/>
                  </a:cubicBezTo>
                  <a:cubicBezTo>
                    <a:pt x="6107" y="5332"/>
                    <a:pt x="6905" y="3563"/>
                    <a:pt x="6310" y="1982"/>
                  </a:cubicBezTo>
                  <a:cubicBezTo>
                    <a:pt x="5838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633045" y="1606519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2" y="0"/>
                  </a:moveTo>
                  <a:cubicBezTo>
                    <a:pt x="3083" y="0"/>
                    <a:pt x="2719" y="66"/>
                    <a:pt x="2365" y="203"/>
                  </a:cubicBezTo>
                  <a:cubicBezTo>
                    <a:pt x="784" y="798"/>
                    <a:pt x="1" y="2568"/>
                    <a:pt x="595" y="4149"/>
                  </a:cubicBezTo>
                  <a:cubicBezTo>
                    <a:pt x="1056" y="5375"/>
                    <a:pt x="2224" y="6130"/>
                    <a:pt x="3462" y="6130"/>
                  </a:cubicBezTo>
                  <a:cubicBezTo>
                    <a:pt x="3821" y="6130"/>
                    <a:pt x="4186" y="6066"/>
                    <a:pt x="4541" y="5933"/>
                  </a:cubicBezTo>
                  <a:cubicBezTo>
                    <a:pt x="6107" y="5338"/>
                    <a:pt x="6905" y="3568"/>
                    <a:pt x="6296" y="1987"/>
                  </a:cubicBezTo>
                  <a:cubicBezTo>
                    <a:pt x="5835" y="764"/>
                    <a:pt x="4671" y="0"/>
                    <a:pt x="344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25124" y="3007198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41" y="0"/>
                  </a:moveTo>
                  <a:cubicBezTo>
                    <a:pt x="3083" y="0"/>
                    <a:pt x="2720" y="63"/>
                    <a:pt x="2365" y="197"/>
                  </a:cubicBezTo>
                  <a:cubicBezTo>
                    <a:pt x="783" y="792"/>
                    <a:pt x="0" y="2561"/>
                    <a:pt x="595" y="4142"/>
                  </a:cubicBezTo>
                  <a:cubicBezTo>
                    <a:pt x="1067" y="5380"/>
                    <a:pt x="2238" y="6138"/>
                    <a:pt x="3471" y="6138"/>
                  </a:cubicBezTo>
                  <a:cubicBezTo>
                    <a:pt x="3827" y="6138"/>
                    <a:pt x="4189" y="6074"/>
                    <a:pt x="4540" y="5941"/>
                  </a:cubicBezTo>
                  <a:cubicBezTo>
                    <a:pt x="6121" y="5332"/>
                    <a:pt x="6905" y="3562"/>
                    <a:pt x="6310" y="1981"/>
                  </a:cubicBezTo>
                  <a:cubicBezTo>
                    <a:pt x="5837" y="755"/>
                    <a:pt x="4676" y="0"/>
                    <a:pt x="344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AND_BODY_1_3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4">
            <a:off x="7507773" y="-1093512"/>
            <a:ext cx="2736902" cy="2736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1"/>
          <p:cNvGrpSpPr/>
          <p:nvPr/>
        </p:nvGrpSpPr>
        <p:grpSpPr>
          <a:xfrm>
            <a:off x="7431925" y="145581"/>
            <a:ext cx="1541987" cy="4747481"/>
            <a:chOff x="7431925" y="145581"/>
            <a:chExt cx="1541987" cy="4747481"/>
          </a:xfrm>
        </p:grpSpPr>
        <p:sp>
          <p:nvSpPr>
            <p:cNvPr id="414" name="Google Shape;414;p21"/>
            <p:cNvSpPr/>
            <p:nvPr/>
          </p:nvSpPr>
          <p:spPr>
            <a:xfrm>
              <a:off x="8734222" y="145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8603208" y="408743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8074378" y="46523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7431925" y="159395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8168072" y="94013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21"/>
          <p:cNvGrpSpPr/>
          <p:nvPr/>
        </p:nvGrpSpPr>
        <p:grpSpPr>
          <a:xfrm rot="10800000">
            <a:off x="384742" y="196781"/>
            <a:ext cx="2265908" cy="4763192"/>
            <a:chOff x="6576990" y="78670"/>
            <a:chExt cx="2265908" cy="4763192"/>
          </a:xfrm>
        </p:grpSpPr>
        <p:sp>
          <p:nvSpPr>
            <p:cNvPr id="421" name="Google Shape;421;p21"/>
            <p:cNvSpPr/>
            <p:nvPr/>
          </p:nvSpPr>
          <p:spPr>
            <a:xfrm>
              <a:off x="8603208" y="408743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6576990" y="46011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8545650" y="78670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Google Shape;4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900" y="3447325"/>
            <a:ext cx="1696198" cy="1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 txBox="1"/>
          <p:nvPr>
            <p:ph type="title"/>
          </p:nvPr>
        </p:nvSpPr>
        <p:spPr>
          <a:xfrm>
            <a:off x="713225" y="547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6" name="Google Shape;426;p21"/>
          <p:cNvSpPr txBox="1"/>
          <p:nvPr>
            <p:ph idx="2" type="title"/>
          </p:nvPr>
        </p:nvSpPr>
        <p:spPr>
          <a:xfrm>
            <a:off x="1084075" y="301825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21"/>
          <p:cNvSpPr txBox="1"/>
          <p:nvPr>
            <p:ph idx="1" type="subTitle"/>
          </p:nvPr>
        </p:nvSpPr>
        <p:spPr>
          <a:xfrm>
            <a:off x="1084075" y="341713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8" name="Google Shape;428;p21"/>
          <p:cNvSpPr txBox="1"/>
          <p:nvPr>
            <p:ph idx="3" type="title"/>
          </p:nvPr>
        </p:nvSpPr>
        <p:spPr>
          <a:xfrm>
            <a:off x="2934360" y="3018250"/>
            <a:ext cx="14196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9" name="Google Shape;429;p21"/>
          <p:cNvSpPr txBox="1"/>
          <p:nvPr>
            <p:ph idx="4" type="subTitle"/>
          </p:nvPr>
        </p:nvSpPr>
        <p:spPr>
          <a:xfrm>
            <a:off x="2939760" y="341713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0" name="Google Shape;430;p21"/>
          <p:cNvSpPr txBox="1"/>
          <p:nvPr>
            <p:ph idx="5" type="title"/>
          </p:nvPr>
        </p:nvSpPr>
        <p:spPr>
          <a:xfrm>
            <a:off x="4795445" y="301825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1" name="Google Shape;431;p21"/>
          <p:cNvSpPr txBox="1"/>
          <p:nvPr>
            <p:ph idx="6" type="subTitle"/>
          </p:nvPr>
        </p:nvSpPr>
        <p:spPr>
          <a:xfrm>
            <a:off x="4795445" y="341713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2" name="Google Shape;432;p21"/>
          <p:cNvSpPr txBox="1"/>
          <p:nvPr>
            <p:ph idx="7" type="title"/>
          </p:nvPr>
        </p:nvSpPr>
        <p:spPr>
          <a:xfrm>
            <a:off x="6651130" y="301825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3" name="Google Shape;433;p21"/>
          <p:cNvSpPr txBox="1"/>
          <p:nvPr>
            <p:ph idx="8" type="subTitle"/>
          </p:nvPr>
        </p:nvSpPr>
        <p:spPr>
          <a:xfrm>
            <a:off x="6651130" y="341713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4" name="Google Shape;43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CUSTOM_1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/>
          <p:nvPr/>
        </p:nvSpPr>
        <p:spPr>
          <a:xfrm flipH="1" rot="10800000">
            <a:off x="1804905" y="475540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 flipH="1" rot="10800000">
            <a:off x="149105" y="2887945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 flipH="1" rot="10800000">
            <a:off x="8659780" y="481055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795950" y="4532526"/>
            <a:ext cx="1164700" cy="11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2"/>
          <p:cNvSpPr txBox="1"/>
          <p:nvPr>
            <p:ph type="title"/>
          </p:nvPr>
        </p:nvSpPr>
        <p:spPr>
          <a:xfrm>
            <a:off x="713225" y="547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1" name="Google Shape;441;p22"/>
          <p:cNvSpPr txBox="1"/>
          <p:nvPr>
            <p:ph idx="2" type="title"/>
          </p:nvPr>
        </p:nvSpPr>
        <p:spPr>
          <a:xfrm>
            <a:off x="1084063" y="316860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22"/>
          <p:cNvSpPr txBox="1"/>
          <p:nvPr>
            <p:ph idx="1" type="subTitle"/>
          </p:nvPr>
        </p:nvSpPr>
        <p:spPr>
          <a:xfrm>
            <a:off x="1084063" y="364368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22"/>
          <p:cNvSpPr txBox="1"/>
          <p:nvPr>
            <p:ph idx="3" type="title"/>
          </p:nvPr>
        </p:nvSpPr>
        <p:spPr>
          <a:xfrm>
            <a:off x="2934348" y="3168600"/>
            <a:ext cx="14196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22"/>
          <p:cNvSpPr txBox="1"/>
          <p:nvPr>
            <p:ph idx="4" type="subTitle"/>
          </p:nvPr>
        </p:nvSpPr>
        <p:spPr>
          <a:xfrm>
            <a:off x="2939748" y="364368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22"/>
          <p:cNvSpPr txBox="1"/>
          <p:nvPr>
            <p:ph idx="5" type="title"/>
          </p:nvPr>
        </p:nvSpPr>
        <p:spPr>
          <a:xfrm>
            <a:off x="4848370" y="316860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idx="6" type="subTitle"/>
          </p:nvPr>
        </p:nvSpPr>
        <p:spPr>
          <a:xfrm>
            <a:off x="4848370" y="364368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22"/>
          <p:cNvSpPr txBox="1"/>
          <p:nvPr>
            <p:ph idx="7" type="title"/>
          </p:nvPr>
        </p:nvSpPr>
        <p:spPr>
          <a:xfrm>
            <a:off x="6651118" y="3168600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22"/>
          <p:cNvSpPr txBox="1"/>
          <p:nvPr>
            <p:ph idx="8" type="subTitle"/>
          </p:nvPr>
        </p:nvSpPr>
        <p:spPr>
          <a:xfrm>
            <a:off x="6651118" y="3643687"/>
            <a:ext cx="1408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430081" y="338794"/>
            <a:ext cx="10167791" cy="10171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3"/>
          <p:cNvGrpSpPr/>
          <p:nvPr/>
        </p:nvGrpSpPr>
        <p:grpSpPr>
          <a:xfrm>
            <a:off x="106116" y="-336619"/>
            <a:ext cx="8863612" cy="5158806"/>
            <a:chOff x="426437" y="1181225"/>
            <a:chExt cx="6383588" cy="3715381"/>
          </a:xfrm>
        </p:grpSpPr>
        <p:sp>
          <p:nvSpPr>
            <p:cNvPr id="453" name="Google Shape;453;p23"/>
            <p:cNvSpPr/>
            <p:nvPr/>
          </p:nvSpPr>
          <p:spPr>
            <a:xfrm>
              <a:off x="2509594" y="375602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09" y="4555"/>
                  </a:moveTo>
                  <a:cubicBezTo>
                    <a:pt x="0" y="2974"/>
                    <a:pt x="798" y="1204"/>
                    <a:pt x="2364" y="609"/>
                  </a:cubicBezTo>
                  <a:cubicBezTo>
                    <a:pt x="3946" y="0"/>
                    <a:pt x="5701" y="812"/>
                    <a:pt x="6310" y="2394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3006050" y="1490200"/>
              <a:ext cx="172275" cy="173350"/>
            </a:xfrm>
            <a:custGeom>
              <a:rect b="b" l="l" r="r" t="t"/>
              <a:pathLst>
                <a:path extrusionOk="0" h="6934" w="6891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31" y="0"/>
                    <a:pt x="5701" y="798"/>
                    <a:pt x="6295" y="2379"/>
                  </a:cubicBezTo>
                  <a:cubicBezTo>
                    <a:pt x="6890" y="3960"/>
                    <a:pt x="6107" y="5730"/>
                    <a:pt x="4540" y="6324"/>
                  </a:cubicBezTo>
                  <a:cubicBezTo>
                    <a:pt x="2959" y="6934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064561" y="1398381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6633050" y="11812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26437" y="1536826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46" y="0"/>
                    <a:pt x="5701" y="798"/>
                    <a:pt x="6310" y="2379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59" y="6934"/>
                    <a:pt x="1204" y="6136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5695302" y="3820427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1"/>
                    <a:pt x="5715" y="798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511529" y="3756101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41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0"/>
                    <a:pt x="5715" y="798"/>
                    <a:pt x="6310" y="2379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5003720" y="4504333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610" y="4556"/>
                  </a:moveTo>
                  <a:cubicBezTo>
                    <a:pt x="1" y="2960"/>
                    <a:pt x="799" y="1190"/>
                    <a:pt x="2365" y="596"/>
                  </a:cubicBezTo>
                  <a:cubicBezTo>
                    <a:pt x="3946" y="1"/>
                    <a:pt x="5716" y="799"/>
                    <a:pt x="6311" y="2394"/>
                  </a:cubicBezTo>
                  <a:cubicBezTo>
                    <a:pt x="6905" y="3975"/>
                    <a:pt x="6122" y="5745"/>
                    <a:pt x="4541" y="6340"/>
                  </a:cubicBezTo>
                  <a:cubicBezTo>
                    <a:pt x="2974" y="6934"/>
                    <a:pt x="1205" y="6137"/>
                    <a:pt x="610" y="45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976915" y="4276601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380663" y="400497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6483954" y="4723231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225319" y="2810652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55"/>
                  </a:moveTo>
                  <a:cubicBezTo>
                    <a:pt x="1" y="2959"/>
                    <a:pt x="798" y="1190"/>
                    <a:pt x="2365" y="595"/>
                  </a:cubicBezTo>
                  <a:cubicBezTo>
                    <a:pt x="3946" y="0"/>
                    <a:pt x="5716" y="798"/>
                    <a:pt x="6310" y="2394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660221" y="2441000"/>
              <a:ext cx="172625" cy="153400"/>
            </a:xfrm>
            <a:custGeom>
              <a:rect b="b" l="l" r="r" t="t"/>
              <a:pathLst>
                <a:path extrusionOk="0" h="6136" w="6905">
                  <a:moveTo>
                    <a:pt x="3426" y="0"/>
                  </a:moveTo>
                  <a:cubicBezTo>
                    <a:pt x="3072" y="0"/>
                    <a:pt x="2713" y="63"/>
                    <a:pt x="2365" y="195"/>
                  </a:cubicBezTo>
                  <a:cubicBezTo>
                    <a:pt x="784" y="804"/>
                    <a:pt x="0" y="2574"/>
                    <a:pt x="595" y="4155"/>
                  </a:cubicBezTo>
                  <a:cubicBezTo>
                    <a:pt x="1067" y="5381"/>
                    <a:pt x="2229" y="6136"/>
                    <a:pt x="3464" y="6136"/>
                  </a:cubicBezTo>
                  <a:cubicBezTo>
                    <a:pt x="3822" y="6136"/>
                    <a:pt x="4185" y="6073"/>
                    <a:pt x="4540" y="5939"/>
                  </a:cubicBezTo>
                  <a:cubicBezTo>
                    <a:pt x="6107" y="5344"/>
                    <a:pt x="6905" y="3575"/>
                    <a:pt x="6296" y="1994"/>
                  </a:cubicBezTo>
                  <a:cubicBezTo>
                    <a:pt x="5833" y="765"/>
                    <a:pt x="4661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5449404" y="2287553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6149525" y="1365998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5878400" y="3142825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6637400" y="4469325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25308" y="1753462"/>
              <a:ext cx="172650" cy="153400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11525" y="4286550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3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2"/>
                    <a:pt x="1" y="2562"/>
                    <a:pt x="610" y="4143"/>
                  </a:cubicBezTo>
                  <a:cubicBezTo>
                    <a:pt x="1071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49" y="756"/>
                    <a:pt x="4682" y="1"/>
                    <a:pt x="344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6633045" y="1606519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2" y="0"/>
                  </a:moveTo>
                  <a:cubicBezTo>
                    <a:pt x="3083" y="0"/>
                    <a:pt x="2719" y="66"/>
                    <a:pt x="2365" y="203"/>
                  </a:cubicBezTo>
                  <a:cubicBezTo>
                    <a:pt x="784" y="798"/>
                    <a:pt x="1" y="2568"/>
                    <a:pt x="595" y="4149"/>
                  </a:cubicBezTo>
                  <a:cubicBezTo>
                    <a:pt x="1056" y="5375"/>
                    <a:pt x="2224" y="6130"/>
                    <a:pt x="3462" y="6130"/>
                  </a:cubicBezTo>
                  <a:cubicBezTo>
                    <a:pt x="3821" y="6130"/>
                    <a:pt x="4186" y="6066"/>
                    <a:pt x="4541" y="5933"/>
                  </a:cubicBezTo>
                  <a:cubicBezTo>
                    <a:pt x="6107" y="5338"/>
                    <a:pt x="6905" y="3568"/>
                    <a:pt x="6296" y="1987"/>
                  </a:cubicBezTo>
                  <a:cubicBezTo>
                    <a:pt x="5835" y="764"/>
                    <a:pt x="4671" y="0"/>
                    <a:pt x="344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89762" y="3830389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41" y="0"/>
                  </a:moveTo>
                  <a:cubicBezTo>
                    <a:pt x="3083" y="0"/>
                    <a:pt x="2720" y="63"/>
                    <a:pt x="2365" y="197"/>
                  </a:cubicBezTo>
                  <a:cubicBezTo>
                    <a:pt x="783" y="792"/>
                    <a:pt x="0" y="2561"/>
                    <a:pt x="595" y="4142"/>
                  </a:cubicBezTo>
                  <a:cubicBezTo>
                    <a:pt x="1067" y="5380"/>
                    <a:pt x="2238" y="6138"/>
                    <a:pt x="3471" y="6138"/>
                  </a:cubicBezTo>
                  <a:cubicBezTo>
                    <a:pt x="3827" y="6138"/>
                    <a:pt x="4189" y="6074"/>
                    <a:pt x="4540" y="5941"/>
                  </a:cubicBezTo>
                  <a:cubicBezTo>
                    <a:pt x="6121" y="5332"/>
                    <a:pt x="6905" y="3562"/>
                    <a:pt x="6310" y="1981"/>
                  </a:cubicBezTo>
                  <a:cubicBezTo>
                    <a:pt x="5837" y="755"/>
                    <a:pt x="4676" y="0"/>
                    <a:pt x="344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3"/>
          <p:cNvSpPr txBox="1"/>
          <p:nvPr>
            <p:ph type="title"/>
          </p:nvPr>
        </p:nvSpPr>
        <p:spPr>
          <a:xfrm>
            <a:off x="713225" y="5488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23"/>
          <p:cNvSpPr txBox="1"/>
          <p:nvPr>
            <p:ph idx="1" type="subTitle"/>
          </p:nvPr>
        </p:nvSpPr>
        <p:spPr>
          <a:xfrm>
            <a:off x="2207950" y="1315625"/>
            <a:ext cx="4728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6" name="Google Shape;4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 txBox="1"/>
          <p:nvPr>
            <p:ph type="title"/>
          </p:nvPr>
        </p:nvSpPr>
        <p:spPr>
          <a:xfrm>
            <a:off x="713250" y="2571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1" type="subTitle"/>
          </p:nvPr>
        </p:nvSpPr>
        <p:spPr>
          <a:xfrm>
            <a:off x="1805375" y="3248575"/>
            <a:ext cx="55776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80" name="Google Shape;48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36312">
            <a:off x="82801" y="1421541"/>
            <a:ext cx="1849660" cy="1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24">
            <a:off x="6744323" y="728338"/>
            <a:ext cx="2736902" cy="273689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4"/>
          <p:cNvSpPr/>
          <p:nvPr/>
        </p:nvSpPr>
        <p:spPr>
          <a:xfrm rot="10800000">
            <a:off x="8430742" y="4182333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4"/>
          <p:cNvSpPr/>
          <p:nvPr/>
        </p:nvSpPr>
        <p:spPr>
          <a:xfrm rot="10800000">
            <a:off x="4474285" y="4733069"/>
            <a:ext cx="239690" cy="240731"/>
          </a:xfrm>
          <a:custGeom>
            <a:rect b="b" l="l" r="r" t="t"/>
            <a:pathLst>
              <a:path extrusionOk="0" h="6935" w="6905">
                <a:moveTo>
                  <a:pt x="610" y="4555"/>
                </a:moveTo>
                <a:cubicBezTo>
                  <a:pt x="0" y="2974"/>
                  <a:pt x="798" y="1205"/>
                  <a:pt x="2365" y="595"/>
                </a:cubicBezTo>
                <a:cubicBezTo>
                  <a:pt x="3946" y="1"/>
                  <a:pt x="5701" y="799"/>
                  <a:pt x="6310" y="2394"/>
                </a:cubicBezTo>
                <a:cubicBezTo>
                  <a:pt x="6905" y="3975"/>
                  <a:pt x="6121" y="5745"/>
                  <a:pt x="4540" y="6339"/>
                </a:cubicBezTo>
                <a:cubicBezTo>
                  <a:pt x="2974" y="6934"/>
                  <a:pt x="1204" y="6136"/>
                  <a:pt x="610" y="455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4"/>
          <p:cNvSpPr/>
          <p:nvPr/>
        </p:nvSpPr>
        <p:spPr>
          <a:xfrm rot="10800000">
            <a:off x="517800" y="410487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33308">
            <a:off x="-56933" y="3145028"/>
            <a:ext cx="1517066" cy="151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89600" y="-2276149"/>
            <a:ext cx="5031299" cy="50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33289">
            <a:off x="5210474" y="1278737"/>
            <a:ext cx="1034551" cy="1033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5"/>
          <p:cNvSpPr/>
          <p:nvPr/>
        </p:nvSpPr>
        <p:spPr>
          <a:xfrm>
            <a:off x="277525" y="196780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4944950" y="4756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883500" y="1934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8588675" y="36699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2556600" y="479780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1701700" y="871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64944">
            <a:off x="6154812" y="4328882"/>
            <a:ext cx="1697076" cy="169551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5"/>
          <p:cNvSpPr/>
          <p:nvPr/>
        </p:nvSpPr>
        <p:spPr>
          <a:xfrm>
            <a:off x="5184650" y="46505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 txBox="1"/>
          <p:nvPr>
            <p:ph idx="1" type="body"/>
          </p:nvPr>
        </p:nvSpPr>
        <p:spPr>
          <a:xfrm>
            <a:off x="4835675" y="2571750"/>
            <a:ext cx="33984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type="title"/>
          </p:nvPr>
        </p:nvSpPr>
        <p:spPr>
          <a:xfrm>
            <a:off x="588925" y="549050"/>
            <a:ext cx="47031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"/>
          <p:cNvSpPr txBox="1"/>
          <p:nvPr>
            <p:ph type="title"/>
          </p:nvPr>
        </p:nvSpPr>
        <p:spPr>
          <a:xfrm>
            <a:off x="2220450" y="549050"/>
            <a:ext cx="47031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3" name="Google Shape;503;p26"/>
          <p:cNvSpPr txBox="1"/>
          <p:nvPr>
            <p:ph idx="1" type="subTitle"/>
          </p:nvPr>
        </p:nvSpPr>
        <p:spPr>
          <a:xfrm>
            <a:off x="1691400" y="3418175"/>
            <a:ext cx="57612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4" name="Google Shape;504;p26"/>
          <p:cNvSpPr/>
          <p:nvPr/>
        </p:nvSpPr>
        <p:spPr>
          <a:xfrm>
            <a:off x="390875" y="1508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424400" y="1721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855042">
            <a:off x="3607001" y="4122523"/>
            <a:ext cx="2214102" cy="221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40641">
            <a:off x="943167" y="363329"/>
            <a:ext cx="1517065" cy="151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65486">
            <a:off x="6716790" y="106652"/>
            <a:ext cx="1517067" cy="15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"/>
          <p:cNvSpPr/>
          <p:nvPr/>
        </p:nvSpPr>
        <p:spPr>
          <a:xfrm>
            <a:off x="5772775" y="1248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2514575" y="307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764000" y="41166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8424400" y="39036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976325" y="46064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40641">
            <a:off x="156114" y="2506652"/>
            <a:ext cx="1038921" cy="103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3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>
            <p:ph type="title"/>
          </p:nvPr>
        </p:nvSpPr>
        <p:spPr>
          <a:xfrm>
            <a:off x="4276700" y="1892663"/>
            <a:ext cx="4129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27"/>
          <p:cNvSpPr txBox="1"/>
          <p:nvPr>
            <p:ph idx="1" type="subTitle"/>
          </p:nvPr>
        </p:nvSpPr>
        <p:spPr>
          <a:xfrm>
            <a:off x="4276700" y="2523563"/>
            <a:ext cx="41298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19" name="Google Shape;51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329675" y="331550"/>
            <a:ext cx="2314500" cy="2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84307">
            <a:off x="3041789" y="374739"/>
            <a:ext cx="976269" cy="97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075025" y="-1898098"/>
            <a:ext cx="4327249" cy="43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36309">
            <a:off x="7343960" y="3820656"/>
            <a:ext cx="1014387" cy="101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85900">
            <a:off x="335763" y="4417419"/>
            <a:ext cx="1479621" cy="14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7"/>
          <p:cNvSpPr/>
          <p:nvPr/>
        </p:nvSpPr>
        <p:spPr>
          <a:xfrm>
            <a:off x="1984825" y="4468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5075025" y="7563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8527725" y="1679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8675200" y="38225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5699500" y="44298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2224525" y="45773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142400" y="40355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3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/>
          <p:nvPr>
            <p:ph type="title"/>
          </p:nvPr>
        </p:nvSpPr>
        <p:spPr>
          <a:xfrm>
            <a:off x="901900" y="1892663"/>
            <a:ext cx="4129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28"/>
          <p:cNvSpPr txBox="1"/>
          <p:nvPr>
            <p:ph idx="1" type="subTitle"/>
          </p:nvPr>
        </p:nvSpPr>
        <p:spPr>
          <a:xfrm>
            <a:off x="901900" y="2523563"/>
            <a:ext cx="41298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35" name="Google Shape;53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284307">
            <a:off x="5054540" y="374739"/>
            <a:ext cx="976269" cy="97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-329675" y="-1898098"/>
            <a:ext cx="4327249" cy="43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36309">
            <a:off x="714252" y="3820656"/>
            <a:ext cx="1014387" cy="101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0385900">
            <a:off x="7257214" y="4417419"/>
            <a:ext cx="1479621" cy="14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8"/>
          <p:cNvSpPr/>
          <p:nvPr/>
        </p:nvSpPr>
        <p:spPr>
          <a:xfrm flipH="1">
            <a:off x="6848083" y="4468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 flipH="1">
            <a:off x="3757883" y="7563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8"/>
          <p:cNvSpPr/>
          <p:nvPr/>
        </p:nvSpPr>
        <p:spPr>
          <a:xfrm flipH="1">
            <a:off x="305183" y="16796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8"/>
          <p:cNvSpPr/>
          <p:nvPr/>
        </p:nvSpPr>
        <p:spPr>
          <a:xfrm flipH="1">
            <a:off x="157708" y="38225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"/>
          <p:cNvSpPr/>
          <p:nvPr/>
        </p:nvSpPr>
        <p:spPr>
          <a:xfrm flipH="1">
            <a:off x="3133408" y="44298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8"/>
          <p:cNvSpPr/>
          <p:nvPr/>
        </p:nvSpPr>
        <p:spPr>
          <a:xfrm flipH="1">
            <a:off x="6608383" y="45773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8"/>
          <p:cNvSpPr/>
          <p:nvPr/>
        </p:nvSpPr>
        <p:spPr>
          <a:xfrm flipH="1">
            <a:off x="8690508" y="40355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3_1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710650" y="2522849"/>
            <a:ext cx="1307851" cy="130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55650" y="446875"/>
            <a:ext cx="2314500" cy="2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84307">
            <a:off x="7589164" y="492939"/>
            <a:ext cx="976269" cy="9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9"/>
          <p:cNvSpPr/>
          <p:nvPr/>
        </p:nvSpPr>
        <p:spPr>
          <a:xfrm>
            <a:off x="1984825" y="44687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84325">
            <a:off x="8229257" y="3134969"/>
            <a:ext cx="1726188" cy="1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84307">
            <a:off x="893839" y="3438039"/>
            <a:ext cx="976269" cy="9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/>
          <p:nvPr/>
        </p:nvSpPr>
        <p:spPr>
          <a:xfrm>
            <a:off x="371175" y="303220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7636475" y="45417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>
            <a:off x="8592875" y="19824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/>
          <p:nvPr/>
        </p:nvSpPr>
        <p:spPr>
          <a:xfrm>
            <a:off x="6735400" y="182154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9"/>
          <p:cNvSpPr/>
          <p:nvPr/>
        </p:nvSpPr>
        <p:spPr>
          <a:xfrm>
            <a:off x="3520400" y="4754729"/>
            <a:ext cx="239690" cy="212996"/>
          </a:xfrm>
          <a:custGeom>
            <a:rect b="b" l="l" r="r" t="t"/>
            <a:pathLst>
              <a:path extrusionOk="0" h="6136" w="6905">
                <a:moveTo>
                  <a:pt x="3426" y="0"/>
                </a:moveTo>
                <a:cubicBezTo>
                  <a:pt x="3072" y="0"/>
                  <a:pt x="2713" y="63"/>
                  <a:pt x="2365" y="195"/>
                </a:cubicBezTo>
                <a:cubicBezTo>
                  <a:pt x="784" y="804"/>
                  <a:pt x="0" y="2574"/>
                  <a:pt x="595" y="4155"/>
                </a:cubicBezTo>
                <a:cubicBezTo>
                  <a:pt x="1067" y="5381"/>
                  <a:pt x="2229" y="6136"/>
                  <a:pt x="3464" y="6136"/>
                </a:cubicBezTo>
                <a:cubicBezTo>
                  <a:pt x="3822" y="6136"/>
                  <a:pt x="4185" y="6073"/>
                  <a:pt x="4540" y="5939"/>
                </a:cubicBezTo>
                <a:cubicBezTo>
                  <a:pt x="6107" y="5344"/>
                  <a:pt x="6905" y="3575"/>
                  <a:pt x="6296" y="1994"/>
                </a:cubicBezTo>
                <a:cubicBezTo>
                  <a:pt x="5833" y="765"/>
                  <a:pt x="4661" y="0"/>
                  <a:pt x="34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9"/>
          <p:cNvSpPr txBox="1"/>
          <p:nvPr>
            <p:ph idx="1" type="subTitle"/>
          </p:nvPr>
        </p:nvSpPr>
        <p:spPr>
          <a:xfrm>
            <a:off x="1700250" y="1335025"/>
            <a:ext cx="57435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0" name="Google Shape;560;p29"/>
          <p:cNvSpPr txBox="1"/>
          <p:nvPr>
            <p:ph type="title"/>
          </p:nvPr>
        </p:nvSpPr>
        <p:spPr>
          <a:xfrm>
            <a:off x="2144000" y="701450"/>
            <a:ext cx="5160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1" name="Google Shape;56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3_1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/>
          <p:nvPr>
            <p:ph idx="1" type="subTitle"/>
          </p:nvPr>
        </p:nvSpPr>
        <p:spPr>
          <a:xfrm>
            <a:off x="4910175" y="2705100"/>
            <a:ext cx="35832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4" name="Google Shape;564;p30"/>
          <p:cNvSpPr txBox="1"/>
          <p:nvPr>
            <p:ph type="title"/>
          </p:nvPr>
        </p:nvSpPr>
        <p:spPr>
          <a:xfrm>
            <a:off x="4910175" y="1608725"/>
            <a:ext cx="35832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5" name="Google Shape;565;p30"/>
          <p:cNvSpPr/>
          <p:nvPr/>
        </p:nvSpPr>
        <p:spPr>
          <a:xfrm rot="10800000">
            <a:off x="581750" y="42642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1">
            <a:off x="6405936" y="3825846"/>
            <a:ext cx="2503852" cy="2503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0"/>
          <p:cNvSpPr/>
          <p:nvPr/>
        </p:nvSpPr>
        <p:spPr>
          <a:xfrm rot="10800000">
            <a:off x="2860200" y="454732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14717">
            <a:off x="7718349" y="832678"/>
            <a:ext cx="754354" cy="75436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0"/>
          <p:cNvSpPr/>
          <p:nvPr/>
        </p:nvSpPr>
        <p:spPr>
          <a:xfrm rot="10800000">
            <a:off x="6469225" y="756098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0"/>
          <p:cNvSpPr/>
          <p:nvPr/>
        </p:nvSpPr>
        <p:spPr>
          <a:xfrm rot="10800000">
            <a:off x="8629425" y="230902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0"/>
          <p:cNvSpPr/>
          <p:nvPr/>
        </p:nvSpPr>
        <p:spPr>
          <a:xfrm rot="10800000">
            <a:off x="5766500" y="4720848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"/>
          <p:cNvSpPr/>
          <p:nvPr/>
        </p:nvSpPr>
        <p:spPr>
          <a:xfrm rot="10800000">
            <a:off x="179475" y="252212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idx="1" type="body"/>
          </p:nvPr>
        </p:nvSpPr>
        <p:spPr>
          <a:xfrm>
            <a:off x="610400" y="1382500"/>
            <a:ext cx="78270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89" name="Google Shape;8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7312" y="3701600"/>
            <a:ext cx="2355026" cy="2355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4"/>
          <p:cNvGrpSpPr/>
          <p:nvPr/>
        </p:nvGrpSpPr>
        <p:grpSpPr>
          <a:xfrm>
            <a:off x="5889888" y="123633"/>
            <a:ext cx="3084024" cy="4769429"/>
            <a:chOff x="5889888" y="123633"/>
            <a:chExt cx="3084024" cy="4769429"/>
          </a:xfrm>
        </p:grpSpPr>
        <p:sp>
          <p:nvSpPr>
            <p:cNvPr id="91" name="Google Shape;91;p4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734222" y="145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34983" y="35140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7267853" y="46523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856423" y="1163889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686391" y="2869263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129637" y="123633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8168072" y="94013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4"/>
          <p:cNvSpPr txBox="1"/>
          <p:nvPr>
            <p:ph type="title"/>
          </p:nvPr>
        </p:nvSpPr>
        <p:spPr>
          <a:xfrm>
            <a:off x="600386" y="551850"/>
            <a:ext cx="7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2" name="Google Shape;10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3073">
            <a:off x="5855582" y="-1363391"/>
            <a:ext cx="3059610" cy="3059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TITLE_ONLY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1"/>
          <p:cNvSpPr txBox="1"/>
          <p:nvPr>
            <p:ph idx="1" type="subTitle"/>
          </p:nvPr>
        </p:nvSpPr>
        <p:spPr>
          <a:xfrm>
            <a:off x="2363650" y="3223125"/>
            <a:ext cx="44172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76" name="Google Shape;576;p31"/>
          <p:cNvSpPr txBox="1"/>
          <p:nvPr>
            <p:ph idx="2" type="subTitle"/>
          </p:nvPr>
        </p:nvSpPr>
        <p:spPr>
          <a:xfrm>
            <a:off x="2363525" y="1860400"/>
            <a:ext cx="44172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77" name="Google Shape;577;p31"/>
          <p:cNvSpPr txBox="1"/>
          <p:nvPr>
            <p:ph type="title"/>
          </p:nvPr>
        </p:nvSpPr>
        <p:spPr>
          <a:xfrm>
            <a:off x="559350" y="547054"/>
            <a:ext cx="8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8" name="Google Shape;578;p31"/>
          <p:cNvGrpSpPr/>
          <p:nvPr/>
        </p:nvGrpSpPr>
        <p:grpSpPr>
          <a:xfrm>
            <a:off x="-64516" y="-108940"/>
            <a:ext cx="9343756" cy="4926207"/>
            <a:chOff x="-64516" y="-108940"/>
            <a:chExt cx="9343756" cy="4926207"/>
          </a:xfrm>
        </p:grpSpPr>
        <p:grpSp>
          <p:nvGrpSpPr>
            <p:cNvPr id="579" name="Google Shape;579;p31"/>
            <p:cNvGrpSpPr/>
            <p:nvPr/>
          </p:nvGrpSpPr>
          <p:grpSpPr>
            <a:xfrm rot="5400000">
              <a:off x="2245188" y="-1735300"/>
              <a:ext cx="4637078" cy="8468055"/>
              <a:chOff x="2015431" y="-3682917"/>
              <a:chExt cx="4637078" cy="8468055"/>
            </a:xfrm>
          </p:grpSpPr>
          <p:grpSp>
            <p:nvGrpSpPr>
              <p:cNvPr id="580" name="Google Shape;580;p31"/>
              <p:cNvGrpSpPr/>
              <p:nvPr/>
            </p:nvGrpSpPr>
            <p:grpSpPr>
              <a:xfrm rot="10800000">
                <a:off x="2015431" y="-3682917"/>
                <a:ext cx="4637078" cy="8468055"/>
                <a:chOff x="6243866" y="430808"/>
                <a:chExt cx="4637078" cy="8468055"/>
              </a:xfrm>
            </p:grpSpPr>
            <p:sp>
              <p:nvSpPr>
                <p:cNvPr id="581" name="Google Shape;581;p31"/>
                <p:cNvSpPr/>
                <p:nvPr/>
              </p:nvSpPr>
              <p:spPr>
                <a:xfrm>
                  <a:off x="7626313" y="772252"/>
                  <a:ext cx="239725" cy="240731"/>
                </a:xfrm>
                <a:custGeom>
                  <a:rect b="b" l="l" r="r" t="t"/>
                  <a:pathLst>
                    <a:path extrusionOk="0" h="6935" w="6906">
                      <a:moveTo>
                        <a:pt x="596" y="4555"/>
                      </a:moveTo>
                      <a:cubicBezTo>
                        <a:pt x="1" y="2960"/>
                        <a:pt x="784" y="1190"/>
                        <a:pt x="2365" y="596"/>
                      </a:cubicBezTo>
                      <a:cubicBezTo>
                        <a:pt x="3932" y="1"/>
                        <a:pt x="5701" y="799"/>
                        <a:pt x="6296" y="2380"/>
                      </a:cubicBezTo>
                      <a:cubicBezTo>
                        <a:pt x="6905" y="3975"/>
                        <a:pt x="6107" y="5745"/>
                        <a:pt x="4541" y="6340"/>
                      </a:cubicBezTo>
                      <a:cubicBezTo>
                        <a:pt x="2960" y="6934"/>
                        <a:pt x="1205" y="6136"/>
                        <a:pt x="596" y="45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1"/>
                <p:cNvSpPr/>
                <p:nvPr/>
              </p:nvSpPr>
              <p:spPr>
                <a:xfrm>
                  <a:off x="10641254" y="1095136"/>
                  <a:ext cx="239690" cy="240731"/>
                </a:xfrm>
                <a:custGeom>
                  <a:rect b="b" l="l" r="r" t="t"/>
                  <a:pathLst>
                    <a:path extrusionOk="0" h="6935" w="6905">
                      <a:moveTo>
                        <a:pt x="595" y="4541"/>
                      </a:moveTo>
                      <a:cubicBezTo>
                        <a:pt x="0" y="2960"/>
                        <a:pt x="783" y="1190"/>
                        <a:pt x="2364" y="596"/>
                      </a:cubicBezTo>
                      <a:cubicBezTo>
                        <a:pt x="3931" y="1"/>
                        <a:pt x="5701" y="799"/>
                        <a:pt x="6295" y="2380"/>
                      </a:cubicBezTo>
                      <a:cubicBezTo>
                        <a:pt x="6905" y="3961"/>
                        <a:pt x="6107" y="5730"/>
                        <a:pt x="4540" y="6340"/>
                      </a:cubicBezTo>
                      <a:cubicBezTo>
                        <a:pt x="2959" y="6934"/>
                        <a:pt x="1204" y="6137"/>
                        <a:pt x="595" y="45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1"/>
                <p:cNvSpPr/>
                <p:nvPr/>
              </p:nvSpPr>
              <p:spPr>
                <a:xfrm>
                  <a:off x="9308358" y="8252792"/>
                  <a:ext cx="239690" cy="240731"/>
                </a:xfrm>
                <a:custGeom>
                  <a:rect b="b" l="l" r="r" t="t"/>
                  <a:pathLst>
                    <a:path extrusionOk="0" h="6935" w="6905">
                      <a:moveTo>
                        <a:pt x="609" y="4541"/>
                      </a:moveTo>
                      <a:cubicBezTo>
                        <a:pt x="0" y="2960"/>
                        <a:pt x="798" y="1190"/>
                        <a:pt x="2365" y="596"/>
                      </a:cubicBezTo>
                      <a:cubicBezTo>
                        <a:pt x="3946" y="1"/>
                        <a:pt x="5701" y="799"/>
                        <a:pt x="6310" y="2380"/>
                      </a:cubicBezTo>
                      <a:cubicBezTo>
                        <a:pt x="6905" y="3961"/>
                        <a:pt x="6121" y="5730"/>
                        <a:pt x="4540" y="6340"/>
                      </a:cubicBezTo>
                      <a:cubicBezTo>
                        <a:pt x="2974" y="6934"/>
                        <a:pt x="1204" y="6137"/>
                        <a:pt x="609" y="45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1"/>
                <p:cNvSpPr/>
                <p:nvPr/>
              </p:nvSpPr>
              <p:spPr>
                <a:xfrm>
                  <a:off x="6243880" y="1212993"/>
                  <a:ext cx="239690" cy="213065"/>
                </a:xfrm>
                <a:custGeom>
                  <a:rect b="b" l="l" r="r" t="t"/>
                  <a:pathLst>
                    <a:path extrusionOk="0" h="6138" w="6905">
                      <a:moveTo>
                        <a:pt x="3434" y="0"/>
                      </a:moveTo>
                      <a:cubicBezTo>
                        <a:pt x="3078" y="0"/>
                        <a:pt x="2716" y="64"/>
                        <a:pt x="2365" y="197"/>
                      </a:cubicBezTo>
                      <a:cubicBezTo>
                        <a:pt x="784" y="792"/>
                        <a:pt x="1" y="2561"/>
                        <a:pt x="595" y="4157"/>
                      </a:cubicBezTo>
                      <a:cubicBezTo>
                        <a:pt x="1068" y="5383"/>
                        <a:pt x="2229" y="6138"/>
                        <a:pt x="3464" y="6138"/>
                      </a:cubicBezTo>
                      <a:cubicBezTo>
                        <a:pt x="3822" y="6138"/>
                        <a:pt x="4186" y="6075"/>
                        <a:pt x="4541" y="5941"/>
                      </a:cubicBezTo>
                      <a:cubicBezTo>
                        <a:pt x="6107" y="5346"/>
                        <a:pt x="6905" y="3577"/>
                        <a:pt x="6296" y="1996"/>
                      </a:cubicBezTo>
                      <a:cubicBezTo>
                        <a:pt x="5834" y="758"/>
                        <a:pt x="4666" y="0"/>
                        <a:pt x="343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1"/>
                <p:cNvSpPr/>
                <p:nvPr/>
              </p:nvSpPr>
              <p:spPr>
                <a:xfrm>
                  <a:off x="6243866" y="8685763"/>
                  <a:ext cx="239725" cy="213100"/>
                </a:xfrm>
                <a:custGeom>
                  <a:rect b="b" l="l" r="r" t="t"/>
                  <a:pathLst>
                    <a:path extrusionOk="0" h="6139" w="6906">
                      <a:moveTo>
                        <a:pt x="3444" y="1"/>
                      </a:moveTo>
                      <a:cubicBezTo>
                        <a:pt x="3085" y="1"/>
                        <a:pt x="2720" y="64"/>
                        <a:pt x="2365" y="198"/>
                      </a:cubicBezTo>
                      <a:cubicBezTo>
                        <a:pt x="799" y="793"/>
                        <a:pt x="1" y="2562"/>
                        <a:pt x="610" y="4143"/>
                      </a:cubicBezTo>
                      <a:cubicBezTo>
                        <a:pt x="1072" y="5381"/>
                        <a:pt x="2240" y="6139"/>
                        <a:pt x="3472" y="6139"/>
                      </a:cubicBezTo>
                      <a:cubicBezTo>
                        <a:pt x="3828" y="6139"/>
                        <a:pt x="4190" y="6075"/>
                        <a:pt x="4541" y="5942"/>
                      </a:cubicBezTo>
                      <a:cubicBezTo>
                        <a:pt x="6122" y="5333"/>
                        <a:pt x="6905" y="3563"/>
                        <a:pt x="6311" y="1982"/>
                      </a:cubicBezTo>
                      <a:cubicBezTo>
                        <a:pt x="5850" y="756"/>
                        <a:pt x="4682" y="1"/>
                        <a:pt x="344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1"/>
                <p:cNvSpPr/>
                <p:nvPr/>
              </p:nvSpPr>
              <p:spPr>
                <a:xfrm>
                  <a:off x="6641637" y="430808"/>
                  <a:ext cx="239690" cy="213100"/>
                </a:xfrm>
                <a:custGeom>
                  <a:rect b="b" l="l" r="r" t="t"/>
                  <a:pathLst>
                    <a:path extrusionOk="0" h="6139" w="6905">
                      <a:moveTo>
                        <a:pt x="3434" y="1"/>
                      </a:moveTo>
                      <a:cubicBezTo>
                        <a:pt x="3077" y="1"/>
                        <a:pt x="2716" y="64"/>
                        <a:pt x="2364" y="197"/>
                      </a:cubicBezTo>
                      <a:cubicBezTo>
                        <a:pt x="783" y="807"/>
                        <a:pt x="0" y="2576"/>
                        <a:pt x="595" y="4157"/>
                      </a:cubicBezTo>
                      <a:cubicBezTo>
                        <a:pt x="1067" y="5383"/>
                        <a:pt x="2229" y="6138"/>
                        <a:pt x="3464" y="6138"/>
                      </a:cubicBezTo>
                      <a:cubicBezTo>
                        <a:pt x="3821" y="6138"/>
                        <a:pt x="4185" y="6075"/>
                        <a:pt x="4540" y="5941"/>
                      </a:cubicBezTo>
                      <a:cubicBezTo>
                        <a:pt x="6107" y="5347"/>
                        <a:pt x="6905" y="3577"/>
                        <a:pt x="6295" y="1996"/>
                      </a:cubicBezTo>
                      <a:cubicBezTo>
                        <a:pt x="5834" y="758"/>
                        <a:pt x="4666" y="1"/>
                        <a:pt x="343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25000">
                      <a:schemeClr val="accent3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7" name="Google Shape;587;p31"/>
              <p:cNvSpPr/>
              <p:nvPr/>
            </p:nvSpPr>
            <p:spPr>
              <a:xfrm rot="10800000">
                <a:off x="2255106" y="4120828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595" y="4541"/>
                    </a:moveTo>
                    <a:cubicBezTo>
                      <a:pt x="0" y="2960"/>
                      <a:pt x="783" y="1190"/>
                      <a:pt x="2364" y="596"/>
                    </a:cubicBezTo>
                    <a:cubicBezTo>
                      <a:pt x="3931" y="1"/>
                      <a:pt x="5701" y="799"/>
                      <a:pt x="6295" y="2380"/>
                    </a:cubicBezTo>
                    <a:cubicBezTo>
                      <a:pt x="6905" y="3961"/>
                      <a:pt x="6107" y="5730"/>
                      <a:pt x="4540" y="6340"/>
                    </a:cubicBezTo>
                    <a:cubicBezTo>
                      <a:pt x="2959" y="6934"/>
                      <a:pt x="1204" y="6137"/>
                      <a:pt x="595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31"/>
            <p:cNvSpPr/>
            <p:nvPr/>
          </p:nvSpPr>
          <p:spPr>
            <a:xfrm rot="-5400000">
              <a:off x="8467130" y="1696889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rot="-5400000">
              <a:off x="8798280" y="306839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rot="-5400000">
              <a:off x="9039030" y="2919064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rot="-5400000">
              <a:off x="-63995" y="1457189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-5400000">
              <a:off x="-63995" y="-10946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-5400000">
              <a:off x="6925018" y="4432805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-5400000">
              <a:off x="7957793" y="3400030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1">
  <p:cSld name="CUSTOM_8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idx="1" type="subTitle"/>
          </p:nvPr>
        </p:nvSpPr>
        <p:spPr>
          <a:xfrm>
            <a:off x="2125700" y="1797150"/>
            <a:ext cx="48927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598" name="Google Shape;598;p32">
            <a:hlinkClick r:id="rId2"/>
          </p:cNvPr>
          <p:cNvSpPr txBox="1"/>
          <p:nvPr>
            <p:ph idx="2" type="subTitle"/>
          </p:nvPr>
        </p:nvSpPr>
        <p:spPr>
          <a:xfrm>
            <a:off x="2125850" y="3025350"/>
            <a:ext cx="48927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99" name="Google Shape;5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33308">
            <a:off x="3661726" y="-30863"/>
            <a:ext cx="1488649" cy="14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012925" y="2658199"/>
            <a:ext cx="2366301" cy="23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8487">
            <a:off x="7997742" y="1976073"/>
            <a:ext cx="2429114" cy="242913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/>
          <p:cNvSpPr/>
          <p:nvPr/>
        </p:nvSpPr>
        <p:spPr>
          <a:xfrm flipH="1" rot="10800000">
            <a:off x="7764480" y="415988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 flipH="1" rot="10800000">
            <a:off x="1828380" y="415988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2"/>
          <p:cNvSpPr/>
          <p:nvPr/>
        </p:nvSpPr>
        <p:spPr>
          <a:xfrm flipH="1" rot="10800000">
            <a:off x="911430" y="189458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2"/>
          <p:cNvSpPr/>
          <p:nvPr/>
        </p:nvSpPr>
        <p:spPr>
          <a:xfrm flipH="1" rot="10800000">
            <a:off x="1362530" y="53253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2"/>
          <p:cNvSpPr/>
          <p:nvPr/>
        </p:nvSpPr>
        <p:spPr>
          <a:xfrm flipH="1" rot="10800000">
            <a:off x="6638105" y="53253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2"/>
          <p:cNvSpPr/>
          <p:nvPr/>
        </p:nvSpPr>
        <p:spPr>
          <a:xfrm flipH="1" rot="10800000">
            <a:off x="7764480" y="1990008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2"/>
          <p:cNvSpPr/>
          <p:nvPr/>
        </p:nvSpPr>
        <p:spPr>
          <a:xfrm flipH="1" rot="10800000">
            <a:off x="8371980" y="53253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6856">
            <a:off x="2793759" y="3345847"/>
            <a:ext cx="3687633" cy="3687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3"/>
          <p:cNvSpPr txBox="1"/>
          <p:nvPr>
            <p:ph idx="1" type="body"/>
          </p:nvPr>
        </p:nvSpPr>
        <p:spPr>
          <a:xfrm>
            <a:off x="620025" y="1278078"/>
            <a:ext cx="32016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3" name="Google Shape;613;p33"/>
          <p:cNvSpPr txBox="1"/>
          <p:nvPr/>
        </p:nvSpPr>
        <p:spPr>
          <a:xfrm>
            <a:off x="617579" y="3475350"/>
            <a:ext cx="2970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4" name="Google Shape;614;p33"/>
          <p:cNvSpPr txBox="1"/>
          <p:nvPr>
            <p:ph type="title"/>
          </p:nvPr>
        </p:nvSpPr>
        <p:spPr>
          <a:xfrm>
            <a:off x="620025" y="467878"/>
            <a:ext cx="36684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15" name="Google Shape;6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63073">
            <a:off x="2796445" y="-1515791"/>
            <a:ext cx="3059610" cy="3059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33"/>
          <p:cNvGrpSpPr/>
          <p:nvPr/>
        </p:nvGrpSpPr>
        <p:grpSpPr>
          <a:xfrm flipH="1" rot="10800000">
            <a:off x="5294487" y="234458"/>
            <a:ext cx="3505434" cy="4546494"/>
            <a:chOff x="5294487" y="541764"/>
            <a:chExt cx="3505434" cy="4546494"/>
          </a:xfrm>
        </p:grpSpPr>
        <p:sp>
          <p:nvSpPr>
            <p:cNvPr id="617" name="Google Shape;617;p33"/>
            <p:cNvSpPr/>
            <p:nvPr/>
          </p:nvSpPr>
          <p:spPr>
            <a:xfrm>
              <a:off x="8272708" y="17453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7270203" y="46932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65430" y="4875193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7657073" y="541764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5294487" y="4538758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8560197" y="96208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63073">
            <a:off x="3112382" y="-1363391"/>
            <a:ext cx="3059610" cy="305960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4"/>
          <p:cNvSpPr txBox="1"/>
          <p:nvPr>
            <p:ph idx="1" type="body"/>
          </p:nvPr>
        </p:nvSpPr>
        <p:spPr>
          <a:xfrm>
            <a:off x="480550" y="1930775"/>
            <a:ext cx="33984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34"/>
          <p:cNvSpPr txBox="1"/>
          <p:nvPr>
            <p:ph type="title"/>
          </p:nvPr>
        </p:nvSpPr>
        <p:spPr>
          <a:xfrm>
            <a:off x="588930" y="549050"/>
            <a:ext cx="3514800" cy="1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837" y="4082600"/>
            <a:ext cx="2355026" cy="2355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34"/>
          <p:cNvGrpSpPr/>
          <p:nvPr/>
        </p:nvGrpSpPr>
        <p:grpSpPr>
          <a:xfrm>
            <a:off x="176528" y="123633"/>
            <a:ext cx="3801091" cy="4853003"/>
            <a:chOff x="2919728" y="123633"/>
            <a:chExt cx="3801091" cy="4853003"/>
          </a:xfrm>
        </p:grpSpPr>
        <p:sp>
          <p:nvSpPr>
            <p:cNvPr id="630" name="Google Shape;630;p34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237708" y="47359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919728" y="4533888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6129637" y="123633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925" y="3036650"/>
            <a:ext cx="3829649" cy="3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8416">
            <a:off x="5664749" y="1988149"/>
            <a:ext cx="3340728" cy="334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4236">
            <a:off x="4276409" y="3437084"/>
            <a:ext cx="1823158" cy="182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87" y="-1059825"/>
            <a:ext cx="2355026" cy="23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9117">
            <a:off x="-981850" y="1779452"/>
            <a:ext cx="2080500" cy="207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667788">
            <a:off x="167978" y="-167741"/>
            <a:ext cx="2005518" cy="200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6200" y="437513"/>
            <a:ext cx="2355026" cy="23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9052">
            <a:off x="1258101" y="749474"/>
            <a:ext cx="1649575" cy="1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8413">
            <a:off x="2963923" y="822796"/>
            <a:ext cx="2678631" cy="267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35"/>
          <p:cNvGrpSpPr/>
          <p:nvPr/>
        </p:nvGrpSpPr>
        <p:grpSpPr>
          <a:xfrm>
            <a:off x="106116" y="-336619"/>
            <a:ext cx="8863612" cy="5480201"/>
            <a:chOff x="426437" y="1181225"/>
            <a:chExt cx="6383588" cy="3946850"/>
          </a:xfrm>
        </p:grpSpPr>
        <p:sp>
          <p:nvSpPr>
            <p:cNvPr id="647" name="Google Shape;647;p35"/>
            <p:cNvSpPr/>
            <p:nvPr/>
          </p:nvSpPr>
          <p:spPr>
            <a:xfrm>
              <a:off x="2344956" y="375602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09" y="4555"/>
                  </a:moveTo>
                  <a:cubicBezTo>
                    <a:pt x="0" y="2974"/>
                    <a:pt x="798" y="1204"/>
                    <a:pt x="2364" y="609"/>
                  </a:cubicBezTo>
                  <a:cubicBezTo>
                    <a:pt x="3946" y="0"/>
                    <a:pt x="5701" y="812"/>
                    <a:pt x="6310" y="2394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006050" y="1490200"/>
              <a:ext cx="172275" cy="173350"/>
            </a:xfrm>
            <a:custGeom>
              <a:rect b="b" l="l" r="r" t="t"/>
              <a:pathLst>
                <a:path extrusionOk="0" h="6934" w="6891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31" y="0"/>
                    <a:pt x="5701" y="798"/>
                    <a:pt x="6295" y="2379"/>
                  </a:cubicBezTo>
                  <a:cubicBezTo>
                    <a:pt x="6890" y="3960"/>
                    <a:pt x="6107" y="5730"/>
                    <a:pt x="4540" y="6324"/>
                  </a:cubicBezTo>
                  <a:cubicBezTo>
                    <a:pt x="2959" y="6934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5407746" y="2063919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633050" y="11812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26437" y="1536826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46" y="0"/>
                    <a:pt x="5701" y="798"/>
                    <a:pt x="6310" y="2379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59" y="6934"/>
                    <a:pt x="1204" y="6136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832825" y="48169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1"/>
                    <a:pt x="5715" y="798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87600" y="348210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41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0"/>
                    <a:pt x="5715" y="798"/>
                    <a:pt x="6310" y="2379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728657" y="4592450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610" y="4556"/>
                  </a:moveTo>
                  <a:cubicBezTo>
                    <a:pt x="1" y="2960"/>
                    <a:pt x="799" y="1190"/>
                    <a:pt x="2365" y="596"/>
                  </a:cubicBezTo>
                  <a:cubicBezTo>
                    <a:pt x="3946" y="1"/>
                    <a:pt x="5716" y="799"/>
                    <a:pt x="6311" y="2394"/>
                  </a:cubicBezTo>
                  <a:cubicBezTo>
                    <a:pt x="6905" y="3975"/>
                    <a:pt x="6122" y="5745"/>
                    <a:pt x="4541" y="6340"/>
                  </a:cubicBezTo>
                  <a:cubicBezTo>
                    <a:pt x="2974" y="6934"/>
                    <a:pt x="1205" y="6137"/>
                    <a:pt x="610" y="45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484583" y="434407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1" y="2959"/>
                    <a:pt x="784" y="1189"/>
                    <a:pt x="2365" y="595"/>
                  </a:cubicBezTo>
                  <a:cubicBezTo>
                    <a:pt x="3931" y="0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4"/>
                  </a:cubicBezTo>
                  <a:cubicBezTo>
                    <a:pt x="2960" y="6933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5066616" y="327550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6380663" y="400497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6440850" y="466716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345575" y="450435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55"/>
                  </a:moveTo>
                  <a:cubicBezTo>
                    <a:pt x="1" y="2959"/>
                    <a:pt x="798" y="1190"/>
                    <a:pt x="2365" y="595"/>
                  </a:cubicBezTo>
                  <a:cubicBezTo>
                    <a:pt x="3946" y="0"/>
                    <a:pt x="5716" y="798"/>
                    <a:pt x="6310" y="2394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889750" y="4954725"/>
              <a:ext cx="172650" cy="173350"/>
            </a:xfrm>
            <a:custGeom>
              <a:rect b="b" l="l" r="r" t="t"/>
              <a:pathLst>
                <a:path extrusionOk="0" h="6934" w="6906">
                  <a:moveTo>
                    <a:pt x="595" y="4541"/>
                  </a:moveTo>
                  <a:cubicBezTo>
                    <a:pt x="1" y="2960"/>
                    <a:pt x="784" y="1190"/>
                    <a:pt x="2365" y="595"/>
                  </a:cubicBezTo>
                  <a:cubicBezTo>
                    <a:pt x="3931" y="1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5"/>
                  </a:cubicBezTo>
                  <a:cubicBezTo>
                    <a:pt x="2960" y="6934"/>
                    <a:pt x="1205" y="6122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837175" y="2561976"/>
              <a:ext cx="172625" cy="153400"/>
            </a:xfrm>
            <a:custGeom>
              <a:rect b="b" l="l" r="r" t="t"/>
              <a:pathLst>
                <a:path extrusionOk="0" h="6136" w="6905">
                  <a:moveTo>
                    <a:pt x="3426" y="0"/>
                  </a:moveTo>
                  <a:cubicBezTo>
                    <a:pt x="3072" y="0"/>
                    <a:pt x="2713" y="63"/>
                    <a:pt x="2365" y="195"/>
                  </a:cubicBezTo>
                  <a:cubicBezTo>
                    <a:pt x="784" y="804"/>
                    <a:pt x="0" y="2574"/>
                    <a:pt x="595" y="4155"/>
                  </a:cubicBezTo>
                  <a:cubicBezTo>
                    <a:pt x="1067" y="5381"/>
                    <a:pt x="2229" y="6136"/>
                    <a:pt x="3464" y="6136"/>
                  </a:cubicBezTo>
                  <a:cubicBezTo>
                    <a:pt x="3822" y="6136"/>
                    <a:pt x="4185" y="6073"/>
                    <a:pt x="4540" y="5939"/>
                  </a:cubicBezTo>
                  <a:cubicBezTo>
                    <a:pt x="6107" y="5344"/>
                    <a:pt x="6905" y="3575"/>
                    <a:pt x="6296" y="1994"/>
                  </a:cubicBezTo>
                  <a:cubicBezTo>
                    <a:pt x="5833" y="765"/>
                    <a:pt x="4661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5229887" y="2287553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1909450" y="3034775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36" y="0"/>
                  </a:moveTo>
                  <a:cubicBezTo>
                    <a:pt x="3079" y="0"/>
                    <a:pt x="2717" y="64"/>
                    <a:pt x="2365" y="197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8" y="5380"/>
                    <a:pt x="2230" y="6138"/>
                    <a:pt x="3466" y="6138"/>
                  </a:cubicBezTo>
                  <a:cubicBezTo>
                    <a:pt x="3823" y="6138"/>
                    <a:pt x="4186" y="6075"/>
                    <a:pt x="4541" y="5941"/>
                  </a:cubicBezTo>
                  <a:cubicBezTo>
                    <a:pt x="6108" y="5332"/>
                    <a:pt x="6905" y="3562"/>
                    <a:pt x="6296" y="1981"/>
                  </a:cubicBezTo>
                  <a:cubicBezTo>
                    <a:pt x="5835" y="755"/>
                    <a:pt x="4667" y="0"/>
                    <a:pt x="343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1252025" y="3671900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5" y="198"/>
                  </a:cubicBezTo>
                  <a:cubicBezTo>
                    <a:pt x="783" y="807"/>
                    <a:pt x="0" y="2577"/>
                    <a:pt x="595" y="4158"/>
                  </a:cubicBezTo>
                  <a:cubicBezTo>
                    <a:pt x="1056" y="5384"/>
                    <a:pt x="2224" y="6139"/>
                    <a:pt x="3462" y="6139"/>
                  </a:cubicBezTo>
                  <a:cubicBezTo>
                    <a:pt x="3821" y="6139"/>
                    <a:pt x="4185" y="6075"/>
                    <a:pt x="4540" y="5942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9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010025" y="4778275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2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4" y="6065"/>
                    <a:pt x="4541" y="5927"/>
                  </a:cubicBezTo>
                  <a:cubicBezTo>
                    <a:pt x="6122" y="5332"/>
                    <a:pt x="6905" y="3563"/>
                    <a:pt x="6311" y="1982"/>
                  </a:cubicBezTo>
                  <a:cubicBezTo>
                    <a:pt x="5838" y="756"/>
                    <a:pt x="4677" y="1"/>
                    <a:pt x="3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973820" y="4804731"/>
              <a:ext cx="172625" cy="153275"/>
            </a:xfrm>
            <a:custGeom>
              <a:rect b="b" l="l" r="r" t="t"/>
              <a:pathLst>
                <a:path extrusionOk="0" h="6131" w="6905">
                  <a:moveTo>
                    <a:pt x="3448" y="1"/>
                  </a:moveTo>
                  <a:cubicBezTo>
                    <a:pt x="3088" y="1"/>
                    <a:pt x="2722" y="66"/>
                    <a:pt x="2364" y="204"/>
                  </a:cubicBezTo>
                  <a:cubicBezTo>
                    <a:pt x="798" y="798"/>
                    <a:pt x="0" y="2568"/>
                    <a:pt x="609" y="4149"/>
                  </a:cubicBezTo>
                  <a:cubicBezTo>
                    <a:pt x="1070" y="5375"/>
                    <a:pt x="2238" y="6130"/>
                    <a:pt x="3470" y="6130"/>
                  </a:cubicBezTo>
                  <a:cubicBezTo>
                    <a:pt x="3826" y="6130"/>
                    <a:pt x="4188" y="6067"/>
                    <a:pt x="4540" y="5933"/>
                  </a:cubicBezTo>
                  <a:cubicBezTo>
                    <a:pt x="6121" y="5338"/>
                    <a:pt x="6904" y="3569"/>
                    <a:pt x="6310" y="1988"/>
                  </a:cubicBezTo>
                  <a:cubicBezTo>
                    <a:pt x="5838" y="764"/>
                    <a:pt x="4680" y="1"/>
                    <a:pt x="34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019575" y="2008400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3" y="0"/>
                  </a:moveTo>
                  <a:cubicBezTo>
                    <a:pt x="3084" y="0"/>
                    <a:pt x="2719" y="65"/>
                    <a:pt x="2365" y="203"/>
                  </a:cubicBezTo>
                  <a:cubicBezTo>
                    <a:pt x="784" y="798"/>
                    <a:pt x="1" y="2567"/>
                    <a:pt x="596" y="4148"/>
                  </a:cubicBezTo>
                  <a:cubicBezTo>
                    <a:pt x="1068" y="5374"/>
                    <a:pt x="2229" y="6129"/>
                    <a:pt x="3464" y="6129"/>
                  </a:cubicBezTo>
                  <a:cubicBezTo>
                    <a:pt x="3822" y="6129"/>
                    <a:pt x="4186" y="6066"/>
                    <a:pt x="4541" y="5932"/>
                  </a:cubicBezTo>
                  <a:cubicBezTo>
                    <a:pt x="6108" y="5338"/>
                    <a:pt x="6905" y="3568"/>
                    <a:pt x="6296" y="1987"/>
                  </a:cubicBezTo>
                  <a:cubicBezTo>
                    <a:pt x="5836" y="763"/>
                    <a:pt x="4672" y="0"/>
                    <a:pt x="34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3708100" y="1924413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41" y="1"/>
                  </a:moveTo>
                  <a:cubicBezTo>
                    <a:pt x="3083" y="1"/>
                    <a:pt x="2719" y="64"/>
                    <a:pt x="2364" y="197"/>
                  </a:cubicBezTo>
                  <a:cubicBezTo>
                    <a:pt x="783" y="792"/>
                    <a:pt x="0" y="2562"/>
                    <a:pt x="595" y="4143"/>
                  </a:cubicBezTo>
                  <a:cubicBezTo>
                    <a:pt x="1067" y="5381"/>
                    <a:pt x="2229" y="6138"/>
                    <a:pt x="3465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21" y="5332"/>
                    <a:pt x="6904" y="3563"/>
                    <a:pt x="6310" y="1982"/>
                  </a:cubicBezTo>
                  <a:cubicBezTo>
                    <a:pt x="5837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000858" y="1914612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5878400" y="2978187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637400" y="4469325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225308" y="1753462"/>
              <a:ext cx="172650" cy="153400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11525" y="4286550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3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2"/>
                    <a:pt x="1" y="2562"/>
                    <a:pt x="610" y="4143"/>
                  </a:cubicBezTo>
                  <a:cubicBezTo>
                    <a:pt x="1071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49" y="756"/>
                    <a:pt x="4682" y="1"/>
                    <a:pt x="344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1421609" y="3412016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1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5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3" y="6065"/>
                    <a:pt x="4541" y="5927"/>
                  </a:cubicBezTo>
                  <a:cubicBezTo>
                    <a:pt x="6107" y="5332"/>
                    <a:pt x="6905" y="3563"/>
                    <a:pt x="6310" y="1982"/>
                  </a:cubicBezTo>
                  <a:cubicBezTo>
                    <a:pt x="5838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349925" y="1920275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2" y="0"/>
                  </a:moveTo>
                  <a:cubicBezTo>
                    <a:pt x="3083" y="0"/>
                    <a:pt x="2719" y="66"/>
                    <a:pt x="2365" y="203"/>
                  </a:cubicBezTo>
                  <a:cubicBezTo>
                    <a:pt x="784" y="798"/>
                    <a:pt x="1" y="2568"/>
                    <a:pt x="595" y="4149"/>
                  </a:cubicBezTo>
                  <a:cubicBezTo>
                    <a:pt x="1056" y="5375"/>
                    <a:pt x="2224" y="6130"/>
                    <a:pt x="3462" y="6130"/>
                  </a:cubicBezTo>
                  <a:cubicBezTo>
                    <a:pt x="3821" y="6130"/>
                    <a:pt x="4186" y="6066"/>
                    <a:pt x="4541" y="5933"/>
                  </a:cubicBezTo>
                  <a:cubicBezTo>
                    <a:pt x="6107" y="5338"/>
                    <a:pt x="6905" y="3568"/>
                    <a:pt x="6296" y="1987"/>
                  </a:cubicBezTo>
                  <a:cubicBezTo>
                    <a:pt x="5835" y="764"/>
                    <a:pt x="4671" y="0"/>
                    <a:pt x="344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893750" y="2699726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41" y="0"/>
                  </a:moveTo>
                  <a:cubicBezTo>
                    <a:pt x="3083" y="0"/>
                    <a:pt x="2720" y="63"/>
                    <a:pt x="2365" y="197"/>
                  </a:cubicBezTo>
                  <a:cubicBezTo>
                    <a:pt x="783" y="792"/>
                    <a:pt x="0" y="2561"/>
                    <a:pt x="595" y="4142"/>
                  </a:cubicBezTo>
                  <a:cubicBezTo>
                    <a:pt x="1067" y="5380"/>
                    <a:pt x="2238" y="6138"/>
                    <a:pt x="3471" y="6138"/>
                  </a:cubicBezTo>
                  <a:cubicBezTo>
                    <a:pt x="3827" y="6138"/>
                    <a:pt x="4189" y="6074"/>
                    <a:pt x="4540" y="5941"/>
                  </a:cubicBezTo>
                  <a:cubicBezTo>
                    <a:pt x="6121" y="5332"/>
                    <a:pt x="6905" y="3562"/>
                    <a:pt x="6310" y="1981"/>
                  </a:cubicBezTo>
                  <a:cubicBezTo>
                    <a:pt x="5837" y="755"/>
                    <a:pt x="4676" y="0"/>
                    <a:pt x="344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35"/>
          <p:cNvSpPr/>
          <p:nvPr/>
        </p:nvSpPr>
        <p:spPr>
          <a:xfrm>
            <a:off x="4902408" y="2812018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/>
          <p:nvPr/>
        </p:nvSpPr>
        <p:spPr>
          <a:xfrm>
            <a:off x="3687908" y="1339843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/>
          <p:nvPr/>
        </p:nvSpPr>
        <p:spPr>
          <a:xfrm>
            <a:off x="3927108" y="868468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6040180" y="179354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3600" y="-825375"/>
            <a:ext cx="2307100" cy="23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2750" y="3493850"/>
            <a:ext cx="3829649" cy="3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87" y="-1059825"/>
            <a:ext cx="2355026" cy="23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9117">
            <a:off x="-1000900" y="2064927"/>
            <a:ext cx="2080500" cy="207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667788">
            <a:off x="7839228" y="4027859"/>
            <a:ext cx="2005518" cy="200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6200" y="722550"/>
            <a:ext cx="2355026" cy="2355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36"/>
          <p:cNvGrpSpPr/>
          <p:nvPr/>
        </p:nvGrpSpPr>
        <p:grpSpPr>
          <a:xfrm>
            <a:off x="106116" y="-336619"/>
            <a:ext cx="8863612" cy="5480201"/>
            <a:chOff x="426437" y="1181225"/>
            <a:chExt cx="6383588" cy="3946850"/>
          </a:xfrm>
        </p:grpSpPr>
        <p:sp>
          <p:nvSpPr>
            <p:cNvPr id="690" name="Google Shape;690;p36"/>
            <p:cNvSpPr/>
            <p:nvPr/>
          </p:nvSpPr>
          <p:spPr>
            <a:xfrm>
              <a:off x="2344956" y="375602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09" y="4555"/>
                  </a:moveTo>
                  <a:cubicBezTo>
                    <a:pt x="0" y="2974"/>
                    <a:pt x="798" y="1204"/>
                    <a:pt x="2364" y="609"/>
                  </a:cubicBezTo>
                  <a:cubicBezTo>
                    <a:pt x="3946" y="0"/>
                    <a:pt x="5701" y="812"/>
                    <a:pt x="6310" y="2394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3006050" y="1490200"/>
              <a:ext cx="172275" cy="173350"/>
            </a:xfrm>
            <a:custGeom>
              <a:rect b="b" l="l" r="r" t="t"/>
              <a:pathLst>
                <a:path extrusionOk="0" h="6934" w="6891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31" y="0"/>
                    <a:pt x="5701" y="798"/>
                    <a:pt x="6295" y="2379"/>
                  </a:cubicBezTo>
                  <a:cubicBezTo>
                    <a:pt x="6890" y="3960"/>
                    <a:pt x="6107" y="5730"/>
                    <a:pt x="4540" y="6324"/>
                  </a:cubicBezTo>
                  <a:cubicBezTo>
                    <a:pt x="2959" y="6934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407746" y="2063919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633050" y="11812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426437" y="1536826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0" y="2959"/>
                    <a:pt x="784" y="1190"/>
                    <a:pt x="2365" y="595"/>
                  </a:cubicBezTo>
                  <a:cubicBezTo>
                    <a:pt x="3946" y="0"/>
                    <a:pt x="5701" y="798"/>
                    <a:pt x="6310" y="2379"/>
                  </a:cubicBezTo>
                  <a:cubicBezTo>
                    <a:pt x="6905" y="3975"/>
                    <a:pt x="6121" y="5744"/>
                    <a:pt x="4540" y="6339"/>
                  </a:cubicBezTo>
                  <a:cubicBezTo>
                    <a:pt x="2959" y="6934"/>
                    <a:pt x="1204" y="6136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832825" y="4816925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1"/>
                    <a:pt x="5715" y="798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487600" y="348210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41"/>
                  </a:moveTo>
                  <a:cubicBezTo>
                    <a:pt x="0" y="2960"/>
                    <a:pt x="798" y="1190"/>
                    <a:pt x="2365" y="595"/>
                  </a:cubicBezTo>
                  <a:cubicBezTo>
                    <a:pt x="3946" y="0"/>
                    <a:pt x="5715" y="798"/>
                    <a:pt x="6310" y="2379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4728657" y="4592450"/>
              <a:ext cx="172650" cy="173375"/>
            </a:xfrm>
            <a:custGeom>
              <a:rect b="b" l="l" r="r" t="t"/>
              <a:pathLst>
                <a:path extrusionOk="0" h="6935" w="6906">
                  <a:moveTo>
                    <a:pt x="610" y="4556"/>
                  </a:moveTo>
                  <a:cubicBezTo>
                    <a:pt x="1" y="2960"/>
                    <a:pt x="799" y="1190"/>
                    <a:pt x="2365" y="596"/>
                  </a:cubicBezTo>
                  <a:cubicBezTo>
                    <a:pt x="3946" y="1"/>
                    <a:pt x="5716" y="799"/>
                    <a:pt x="6311" y="2394"/>
                  </a:cubicBezTo>
                  <a:cubicBezTo>
                    <a:pt x="6905" y="3975"/>
                    <a:pt x="6122" y="5745"/>
                    <a:pt x="4541" y="6340"/>
                  </a:cubicBezTo>
                  <a:cubicBezTo>
                    <a:pt x="2974" y="6934"/>
                    <a:pt x="1205" y="6137"/>
                    <a:pt x="610" y="45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3484583" y="4344075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595" y="4540"/>
                  </a:moveTo>
                  <a:cubicBezTo>
                    <a:pt x="1" y="2959"/>
                    <a:pt x="784" y="1189"/>
                    <a:pt x="2365" y="595"/>
                  </a:cubicBezTo>
                  <a:cubicBezTo>
                    <a:pt x="3931" y="0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4"/>
                  </a:cubicBezTo>
                  <a:cubicBezTo>
                    <a:pt x="2960" y="6933"/>
                    <a:pt x="1190" y="6121"/>
                    <a:pt x="595" y="45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066616" y="327550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6380663" y="400497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6440850" y="4667163"/>
              <a:ext cx="172625" cy="173375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1345575" y="4504350"/>
              <a:ext cx="172625" cy="173350"/>
            </a:xfrm>
            <a:custGeom>
              <a:rect b="b" l="l" r="r" t="t"/>
              <a:pathLst>
                <a:path extrusionOk="0" h="6934" w="6905">
                  <a:moveTo>
                    <a:pt x="610" y="4555"/>
                  </a:moveTo>
                  <a:cubicBezTo>
                    <a:pt x="1" y="2959"/>
                    <a:pt x="798" y="1190"/>
                    <a:pt x="2365" y="595"/>
                  </a:cubicBezTo>
                  <a:cubicBezTo>
                    <a:pt x="3946" y="0"/>
                    <a:pt x="5716" y="798"/>
                    <a:pt x="6310" y="2394"/>
                  </a:cubicBezTo>
                  <a:cubicBezTo>
                    <a:pt x="6905" y="3975"/>
                    <a:pt x="6122" y="5744"/>
                    <a:pt x="4541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889750" y="4954725"/>
              <a:ext cx="172650" cy="173350"/>
            </a:xfrm>
            <a:custGeom>
              <a:rect b="b" l="l" r="r" t="t"/>
              <a:pathLst>
                <a:path extrusionOk="0" h="6934" w="6906">
                  <a:moveTo>
                    <a:pt x="595" y="4541"/>
                  </a:moveTo>
                  <a:cubicBezTo>
                    <a:pt x="1" y="2960"/>
                    <a:pt x="784" y="1190"/>
                    <a:pt x="2365" y="595"/>
                  </a:cubicBezTo>
                  <a:cubicBezTo>
                    <a:pt x="3931" y="1"/>
                    <a:pt x="5701" y="798"/>
                    <a:pt x="6296" y="2379"/>
                  </a:cubicBezTo>
                  <a:cubicBezTo>
                    <a:pt x="6905" y="3960"/>
                    <a:pt x="6107" y="5730"/>
                    <a:pt x="4541" y="6325"/>
                  </a:cubicBezTo>
                  <a:cubicBezTo>
                    <a:pt x="2960" y="6934"/>
                    <a:pt x="1205" y="6122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837175" y="2561976"/>
              <a:ext cx="172625" cy="153400"/>
            </a:xfrm>
            <a:custGeom>
              <a:rect b="b" l="l" r="r" t="t"/>
              <a:pathLst>
                <a:path extrusionOk="0" h="6136" w="6905">
                  <a:moveTo>
                    <a:pt x="3426" y="0"/>
                  </a:moveTo>
                  <a:cubicBezTo>
                    <a:pt x="3072" y="0"/>
                    <a:pt x="2713" y="63"/>
                    <a:pt x="2365" y="195"/>
                  </a:cubicBezTo>
                  <a:cubicBezTo>
                    <a:pt x="784" y="804"/>
                    <a:pt x="0" y="2574"/>
                    <a:pt x="595" y="4155"/>
                  </a:cubicBezTo>
                  <a:cubicBezTo>
                    <a:pt x="1067" y="5381"/>
                    <a:pt x="2229" y="6136"/>
                    <a:pt x="3464" y="6136"/>
                  </a:cubicBezTo>
                  <a:cubicBezTo>
                    <a:pt x="3822" y="6136"/>
                    <a:pt x="4185" y="6073"/>
                    <a:pt x="4540" y="5939"/>
                  </a:cubicBezTo>
                  <a:cubicBezTo>
                    <a:pt x="6107" y="5344"/>
                    <a:pt x="6905" y="3575"/>
                    <a:pt x="6296" y="1994"/>
                  </a:cubicBezTo>
                  <a:cubicBezTo>
                    <a:pt x="5833" y="765"/>
                    <a:pt x="4661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5229887" y="2287553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1909450" y="3034775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36" y="0"/>
                  </a:moveTo>
                  <a:cubicBezTo>
                    <a:pt x="3079" y="0"/>
                    <a:pt x="2717" y="64"/>
                    <a:pt x="2365" y="197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8" y="5380"/>
                    <a:pt x="2230" y="6138"/>
                    <a:pt x="3466" y="6138"/>
                  </a:cubicBezTo>
                  <a:cubicBezTo>
                    <a:pt x="3823" y="6138"/>
                    <a:pt x="4186" y="6075"/>
                    <a:pt x="4541" y="5941"/>
                  </a:cubicBezTo>
                  <a:cubicBezTo>
                    <a:pt x="6108" y="5332"/>
                    <a:pt x="6905" y="3562"/>
                    <a:pt x="6296" y="1981"/>
                  </a:cubicBezTo>
                  <a:cubicBezTo>
                    <a:pt x="5835" y="755"/>
                    <a:pt x="4667" y="0"/>
                    <a:pt x="343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1252025" y="3671900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5" y="198"/>
                  </a:cubicBezTo>
                  <a:cubicBezTo>
                    <a:pt x="783" y="807"/>
                    <a:pt x="0" y="2577"/>
                    <a:pt x="595" y="4158"/>
                  </a:cubicBezTo>
                  <a:cubicBezTo>
                    <a:pt x="1056" y="5384"/>
                    <a:pt x="2224" y="6139"/>
                    <a:pt x="3462" y="6139"/>
                  </a:cubicBezTo>
                  <a:cubicBezTo>
                    <a:pt x="3821" y="6139"/>
                    <a:pt x="4185" y="6075"/>
                    <a:pt x="4540" y="5942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9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010025" y="4778275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2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6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4" y="6065"/>
                    <a:pt x="4541" y="5927"/>
                  </a:cubicBezTo>
                  <a:cubicBezTo>
                    <a:pt x="6122" y="5332"/>
                    <a:pt x="6905" y="3563"/>
                    <a:pt x="6311" y="1982"/>
                  </a:cubicBezTo>
                  <a:cubicBezTo>
                    <a:pt x="5838" y="756"/>
                    <a:pt x="4677" y="1"/>
                    <a:pt x="3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973820" y="4804731"/>
              <a:ext cx="172625" cy="153275"/>
            </a:xfrm>
            <a:custGeom>
              <a:rect b="b" l="l" r="r" t="t"/>
              <a:pathLst>
                <a:path extrusionOk="0" h="6131" w="6905">
                  <a:moveTo>
                    <a:pt x="3448" y="1"/>
                  </a:moveTo>
                  <a:cubicBezTo>
                    <a:pt x="3088" y="1"/>
                    <a:pt x="2722" y="66"/>
                    <a:pt x="2364" y="204"/>
                  </a:cubicBezTo>
                  <a:cubicBezTo>
                    <a:pt x="798" y="798"/>
                    <a:pt x="0" y="2568"/>
                    <a:pt x="609" y="4149"/>
                  </a:cubicBezTo>
                  <a:cubicBezTo>
                    <a:pt x="1070" y="5375"/>
                    <a:pt x="2238" y="6130"/>
                    <a:pt x="3470" y="6130"/>
                  </a:cubicBezTo>
                  <a:cubicBezTo>
                    <a:pt x="3826" y="6130"/>
                    <a:pt x="4188" y="6067"/>
                    <a:pt x="4540" y="5933"/>
                  </a:cubicBezTo>
                  <a:cubicBezTo>
                    <a:pt x="6121" y="5338"/>
                    <a:pt x="6904" y="3569"/>
                    <a:pt x="6310" y="1988"/>
                  </a:cubicBezTo>
                  <a:cubicBezTo>
                    <a:pt x="5838" y="764"/>
                    <a:pt x="4680" y="1"/>
                    <a:pt x="34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019575" y="2008400"/>
              <a:ext cx="172650" cy="153250"/>
            </a:xfrm>
            <a:custGeom>
              <a:rect b="b" l="l" r="r" t="t"/>
              <a:pathLst>
                <a:path extrusionOk="0" h="6130" w="6906">
                  <a:moveTo>
                    <a:pt x="3443" y="0"/>
                  </a:moveTo>
                  <a:cubicBezTo>
                    <a:pt x="3084" y="0"/>
                    <a:pt x="2719" y="65"/>
                    <a:pt x="2365" y="203"/>
                  </a:cubicBezTo>
                  <a:cubicBezTo>
                    <a:pt x="784" y="798"/>
                    <a:pt x="1" y="2567"/>
                    <a:pt x="596" y="4148"/>
                  </a:cubicBezTo>
                  <a:cubicBezTo>
                    <a:pt x="1068" y="5374"/>
                    <a:pt x="2229" y="6129"/>
                    <a:pt x="3464" y="6129"/>
                  </a:cubicBezTo>
                  <a:cubicBezTo>
                    <a:pt x="3822" y="6129"/>
                    <a:pt x="4186" y="6066"/>
                    <a:pt x="4541" y="5932"/>
                  </a:cubicBezTo>
                  <a:cubicBezTo>
                    <a:pt x="6108" y="5338"/>
                    <a:pt x="6905" y="3568"/>
                    <a:pt x="6296" y="1987"/>
                  </a:cubicBezTo>
                  <a:cubicBezTo>
                    <a:pt x="5836" y="763"/>
                    <a:pt x="4672" y="0"/>
                    <a:pt x="34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3708100" y="1924413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41" y="1"/>
                  </a:moveTo>
                  <a:cubicBezTo>
                    <a:pt x="3083" y="1"/>
                    <a:pt x="2719" y="64"/>
                    <a:pt x="2364" y="197"/>
                  </a:cubicBezTo>
                  <a:cubicBezTo>
                    <a:pt x="783" y="792"/>
                    <a:pt x="0" y="2562"/>
                    <a:pt x="595" y="4143"/>
                  </a:cubicBezTo>
                  <a:cubicBezTo>
                    <a:pt x="1067" y="5381"/>
                    <a:pt x="2229" y="6138"/>
                    <a:pt x="3465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21" y="5332"/>
                    <a:pt x="6904" y="3563"/>
                    <a:pt x="6310" y="1982"/>
                  </a:cubicBezTo>
                  <a:cubicBezTo>
                    <a:pt x="5837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6000858" y="1914612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5" y="1"/>
                  </a:moveTo>
                  <a:cubicBezTo>
                    <a:pt x="3078" y="1"/>
                    <a:pt x="2716" y="64"/>
                    <a:pt x="2365" y="197"/>
                  </a:cubicBezTo>
                  <a:cubicBezTo>
                    <a:pt x="784" y="792"/>
                    <a:pt x="0" y="2562"/>
                    <a:pt x="595" y="4143"/>
                  </a:cubicBezTo>
                  <a:cubicBezTo>
                    <a:pt x="1056" y="5381"/>
                    <a:pt x="2225" y="6138"/>
                    <a:pt x="3463" y="6138"/>
                  </a:cubicBezTo>
                  <a:cubicBezTo>
                    <a:pt x="3822" y="6138"/>
                    <a:pt x="4186" y="6075"/>
                    <a:pt x="4540" y="5941"/>
                  </a:cubicBezTo>
                  <a:cubicBezTo>
                    <a:pt x="6107" y="5347"/>
                    <a:pt x="6905" y="3577"/>
                    <a:pt x="6295" y="1982"/>
                  </a:cubicBezTo>
                  <a:cubicBezTo>
                    <a:pt x="5834" y="756"/>
                    <a:pt x="4667" y="1"/>
                    <a:pt x="34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5878400" y="2978187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6637400" y="4469325"/>
              <a:ext cx="172625" cy="153475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6225308" y="1753462"/>
              <a:ext cx="172650" cy="153400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11525" y="4286550"/>
              <a:ext cx="172650" cy="153475"/>
            </a:xfrm>
            <a:custGeom>
              <a:rect b="b" l="l" r="r" t="t"/>
              <a:pathLst>
                <a:path extrusionOk="0" h="6139" w="6906">
                  <a:moveTo>
                    <a:pt x="3443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2"/>
                    <a:pt x="1" y="2562"/>
                    <a:pt x="610" y="4143"/>
                  </a:cubicBezTo>
                  <a:cubicBezTo>
                    <a:pt x="1071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49" y="756"/>
                    <a:pt x="4682" y="1"/>
                    <a:pt x="344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421609" y="3412016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1" y="1"/>
                  </a:moveTo>
                  <a:cubicBezTo>
                    <a:pt x="3084" y="1"/>
                    <a:pt x="2720" y="64"/>
                    <a:pt x="2365" y="198"/>
                  </a:cubicBezTo>
                  <a:cubicBezTo>
                    <a:pt x="784" y="792"/>
                    <a:pt x="1" y="2562"/>
                    <a:pt x="595" y="4143"/>
                  </a:cubicBezTo>
                  <a:cubicBezTo>
                    <a:pt x="1067" y="5367"/>
                    <a:pt x="2225" y="6130"/>
                    <a:pt x="3457" y="6130"/>
                  </a:cubicBezTo>
                  <a:cubicBezTo>
                    <a:pt x="3817" y="6130"/>
                    <a:pt x="4183" y="6065"/>
                    <a:pt x="4541" y="5927"/>
                  </a:cubicBezTo>
                  <a:cubicBezTo>
                    <a:pt x="6107" y="5332"/>
                    <a:pt x="6905" y="3563"/>
                    <a:pt x="6310" y="1982"/>
                  </a:cubicBezTo>
                  <a:cubicBezTo>
                    <a:pt x="5838" y="756"/>
                    <a:pt x="4676" y="1"/>
                    <a:pt x="344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349925" y="1920275"/>
              <a:ext cx="172625" cy="153250"/>
            </a:xfrm>
            <a:custGeom>
              <a:rect b="b" l="l" r="r" t="t"/>
              <a:pathLst>
                <a:path extrusionOk="0" h="6130" w="6905">
                  <a:moveTo>
                    <a:pt x="3442" y="0"/>
                  </a:moveTo>
                  <a:cubicBezTo>
                    <a:pt x="3083" y="0"/>
                    <a:pt x="2719" y="66"/>
                    <a:pt x="2365" y="203"/>
                  </a:cubicBezTo>
                  <a:cubicBezTo>
                    <a:pt x="784" y="798"/>
                    <a:pt x="1" y="2568"/>
                    <a:pt x="595" y="4149"/>
                  </a:cubicBezTo>
                  <a:cubicBezTo>
                    <a:pt x="1056" y="5375"/>
                    <a:pt x="2224" y="6130"/>
                    <a:pt x="3462" y="6130"/>
                  </a:cubicBezTo>
                  <a:cubicBezTo>
                    <a:pt x="3821" y="6130"/>
                    <a:pt x="4186" y="6066"/>
                    <a:pt x="4541" y="5933"/>
                  </a:cubicBezTo>
                  <a:cubicBezTo>
                    <a:pt x="6107" y="5338"/>
                    <a:pt x="6905" y="3568"/>
                    <a:pt x="6296" y="1987"/>
                  </a:cubicBezTo>
                  <a:cubicBezTo>
                    <a:pt x="5835" y="764"/>
                    <a:pt x="4671" y="0"/>
                    <a:pt x="344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893750" y="2699726"/>
              <a:ext cx="172625" cy="153450"/>
            </a:xfrm>
            <a:custGeom>
              <a:rect b="b" l="l" r="r" t="t"/>
              <a:pathLst>
                <a:path extrusionOk="0" h="6138" w="6905">
                  <a:moveTo>
                    <a:pt x="3441" y="0"/>
                  </a:moveTo>
                  <a:cubicBezTo>
                    <a:pt x="3083" y="0"/>
                    <a:pt x="2720" y="63"/>
                    <a:pt x="2365" y="197"/>
                  </a:cubicBezTo>
                  <a:cubicBezTo>
                    <a:pt x="783" y="792"/>
                    <a:pt x="0" y="2561"/>
                    <a:pt x="595" y="4142"/>
                  </a:cubicBezTo>
                  <a:cubicBezTo>
                    <a:pt x="1067" y="5380"/>
                    <a:pt x="2238" y="6138"/>
                    <a:pt x="3471" y="6138"/>
                  </a:cubicBezTo>
                  <a:cubicBezTo>
                    <a:pt x="3827" y="6138"/>
                    <a:pt x="4189" y="6074"/>
                    <a:pt x="4540" y="5941"/>
                  </a:cubicBezTo>
                  <a:cubicBezTo>
                    <a:pt x="6121" y="5332"/>
                    <a:pt x="6905" y="3562"/>
                    <a:pt x="6310" y="1981"/>
                  </a:cubicBezTo>
                  <a:cubicBezTo>
                    <a:pt x="5837" y="755"/>
                    <a:pt x="4676" y="0"/>
                    <a:pt x="344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36"/>
          <p:cNvSpPr/>
          <p:nvPr/>
        </p:nvSpPr>
        <p:spPr>
          <a:xfrm>
            <a:off x="4902408" y="2812018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3687908" y="1339843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3927108" y="868468"/>
            <a:ext cx="239204" cy="240696"/>
          </a:xfrm>
          <a:custGeom>
            <a:rect b="b" l="l" r="r" t="t"/>
            <a:pathLst>
              <a:path extrusionOk="0" h="6934" w="6891">
                <a:moveTo>
                  <a:pt x="595" y="4540"/>
                </a:moveTo>
                <a:cubicBezTo>
                  <a:pt x="0" y="2959"/>
                  <a:pt x="784" y="1190"/>
                  <a:pt x="2365" y="595"/>
                </a:cubicBezTo>
                <a:cubicBezTo>
                  <a:pt x="3931" y="0"/>
                  <a:pt x="5701" y="798"/>
                  <a:pt x="6295" y="2379"/>
                </a:cubicBezTo>
                <a:cubicBezTo>
                  <a:pt x="6890" y="3960"/>
                  <a:pt x="6107" y="5730"/>
                  <a:pt x="4540" y="6324"/>
                </a:cubicBezTo>
                <a:cubicBezTo>
                  <a:pt x="2959" y="6934"/>
                  <a:pt x="1190" y="6121"/>
                  <a:pt x="595" y="454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6040180" y="1793543"/>
            <a:ext cx="239690" cy="213065"/>
          </a:xfrm>
          <a:custGeom>
            <a:rect b="b" l="l" r="r" t="t"/>
            <a:pathLst>
              <a:path extrusionOk="0" h="6138" w="6905">
                <a:moveTo>
                  <a:pt x="3434" y="0"/>
                </a:moveTo>
                <a:cubicBezTo>
                  <a:pt x="3078" y="0"/>
                  <a:pt x="2716" y="64"/>
                  <a:pt x="2365" y="197"/>
                </a:cubicBezTo>
                <a:cubicBezTo>
                  <a:pt x="784" y="792"/>
                  <a:pt x="1" y="2561"/>
                  <a:pt x="595" y="4157"/>
                </a:cubicBezTo>
                <a:cubicBezTo>
                  <a:pt x="1068" y="5383"/>
                  <a:pt x="2229" y="6138"/>
                  <a:pt x="3464" y="6138"/>
                </a:cubicBezTo>
                <a:cubicBezTo>
                  <a:pt x="3822" y="6138"/>
                  <a:pt x="4186" y="6075"/>
                  <a:pt x="4541" y="5941"/>
                </a:cubicBezTo>
                <a:cubicBezTo>
                  <a:pt x="6107" y="5346"/>
                  <a:pt x="6905" y="3577"/>
                  <a:pt x="6296" y="1996"/>
                </a:cubicBezTo>
                <a:cubicBezTo>
                  <a:pt x="5834" y="758"/>
                  <a:pt x="4666" y="0"/>
                  <a:pt x="34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/>
          <p:nvPr>
            <p:ph idx="1" type="body"/>
          </p:nvPr>
        </p:nvSpPr>
        <p:spPr>
          <a:xfrm>
            <a:off x="713225" y="1614750"/>
            <a:ext cx="38589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7" name="Google Shape;727;p37"/>
          <p:cNvSpPr txBox="1"/>
          <p:nvPr>
            <p:ph idx="2" type="body"/>
          </p:nvPr>
        </p:nvSpPr>
        <p:spPr>
          <a:xfrm>
            <a:off x="4571825" y="1614754"/>
            <a:ext cx="38589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8" name="Google Shape;728;p37"/>
          <p:cNvSpPr txBox="1"/>
          <p:nvPr>
            <p:ph type="title"/>
          </p:nvPr>
        </p:nvSpPr>
        <p:spPr>
          <a:xfrm>
            <a:off x="577350" y="549050"/>
            <a:ext cx="79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29" name="Google Shape;729;p37"/>
          <p:cNvGrpSpPr/>
          <p:nvPr/>
        </p:nvGrpSpPr>
        <p:grpSpPr>
          <a:xfrm rot="-10488116">
            <a:off x="239430" y="-146980"/>
            <a:ext cx="8409740" cy="5228658"/>
            <a:chOff x="2255106" y="516688"/>
            <a:chExt cx="8409634" cy="5228592"/>
          </a:xfrm>
        </p:grpSpPr>
        <p:grpSp>
          <p:nvGrpSpPr>
            <p:cNvPr id="730" name="Google Shape;730;p37"/>
            <p:cNvGrpSpPr/>
            <p:nvPr/>
          </p:nvGrpSpPr>
          <p:grpSpPr>
            <a:xfrm rot="10800000">
              <a:off x="2435787" y="516688"/>
              <a:ext cx="8228953" cy="5228592"/>
              <a:chOff x="2231635" y="-529335"/>
              <a:chExt cx="8228953" cy="5228592"/>
            </a:xfrm>
          </p:grpSpPr>
          <p:sp>
            <p:nvSpPr>
              <p:cNvPr id="731" name="Google Shape;731;p37"/>
              <p:cNvSpPr/>
              <p:nvPr/>
            </p:nvSpPr>
            <p:spPr>
              <a:xfrm>
                <a:off x="2231635" y="432372"/>
                <a:ext cx="239725" cy="240731"/>
              </a:xfrm>
              <a:custGeom>
                <a:rect b="b" l="l" r="r" t="t"/>
                <a:pathLst>
                  <a:path extrusionOk="0" h="6935" w="6906">
                    <a:moveTo>
                      <a:pt x="596" y="4555"/>
                    </a:moveTo>
                    <a:cubicBezTo>
                      <a:pt x="1" y="2960"/>
                      <a:pt x="784" y="1190"/>
                      <a:pt x="2365" y="596"/>
                    </a:cubicBezTo>
                    <a:cubicBezTo>
                      <a:pt x="3932" y="1"/>
                      <a:pt x="5701" y="799"/>
                      <a:pt x="6296" y="2380"/>
                    </a:cubicBezTo>
                    <a:cubicBezTo>
                      <a:pt x="6905" y="3975"/>
                      <a:pt x="6107" y="5745"/>
                      <a:pt x="4541" y="6340"/>
                    </a:cubicBezTo>
                    <a:cubicBezTo>
                      <a:pt x="2960" y="6934"/>
                      <a:pt x="1205" y="6136"/>
                      <a:pt x="596" y="4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10183684" y="3666057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595" y="4541"/>
                    </a:moveTo>
                    <a:cubicBezTo>
                      <a:pt x="0" y="2960"/>
                      <a:pt x="783" y="1190"/>
                      <a:pt x="2364" y="596"/>
                    </a:cubicBezTo>
                    <a:cubicBezTo>
                      <a:pt x="3931" y="1"/>
                      <a:pt x="5701" y="799"/>
                      <a:pt x="6295" y="2380"/>
                    </a:cubicBezTo>
                    <a:cubicBezTo>
                      <a:pt x="6905" y="3961"/>
                      <a:pt x="6107" y="5730"/>
                      <a:pt x="4540" y="6340"/>
                    </a:cubicBezTo>
                    <a:cubicBezTo>
                      <a:pt x="2959" y="6934"/>
                      <a:pt x="1204" y="6137"/>
                      <a:pt x="595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8129922" y="4348747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609" y="4541"/>
                    </a:moveTo>
                    <a:cubicBezTo>
                      <a:pt x="0" y="2960"/>
                      <a:pt x="798" y="1190"/>
                      <a:pt x="2365" y="596"/>
                    </a:cubicBezTo>
                    <a:cubicBezTo>
                      <a:pt x="3946" y="1"/>
                      <a:pt x="5701" y="799"/>
                      <a:pt x="6310" y="2380"/>
                    </a:cubicBezTo>
                    <a:cubicBezTo>
                      <a:pt x="6905" y="3961"/>
                      <a:pt x="6121" y="5730"/>
                      <a:pt x="4540" y="6340"/>
                    </a:cubicBezTo>
                    <a:cubicBezTo>
                      <a:pt x="2974" y="6934"/>
                      <a:pt x="1204" y="6137"/>
                      <a:pt x="609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2581390" y="165662"/>
                <a:ext cx="239690" cy="213065"/>
              </a:xfrm>
              <a:custGeom>
                <a:rect b="b" l="l" r="r" t="t"/>
                <a:pathLst>
                  <a:path extrusionOk="0" h="6138" w="6905">
                    <a:moveTo>
                      <a:pt x="3434" y="0"/>
                    </a:moveTo>
                    <a:cubicBezTo>
                      <a:pt x="3078" y="0"/>
                      <a:pt x="2716" y="64"/>
                      <a:pt x="2365" y="197"/>
                    </a:cubicBezTo>
                    <a:cubicBezTo>
                      <a:pt x="784" y="792"/>
                      <a:pt x="1" y="2561"/>
                      <a:pt x="595" y="4157"/>
                    </a:cubicBezTo>
                    <a:cubicBezTo>
                      <a:pt x="1068" y="5383"/>
                      <a:pt x="2229" y="6138"/>
                      <a:pt x="3464" y="6138"/>
                    </a:cubicBezTo>
                    <a:cubicBezTo>
                      <a:pt x="3822" y="6138"/>
                      <a:pt x="4186" y="6075"/>
                      <a:pt x="4541" y="5941"/>
                    </a:cubicBezTo>
                    <a:cubicBezTo>
                      <a:pt x="6107" y="5346"/>
                      <a:pt x="6905" y="3577"/>
                      <a:pt x="6296" y="1996"/>
                    </a:cubicBezTo>
                    <a:cubicBezTo>
                      <a:pt x="5834" y="758"/>
                      <a:pt x="4666" y="0"/>
                      <a:pt x="34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3131157" y="4486158"/>
                <a:ext cx="239725" cy="213100"/>
              </a:xfrm>
              <a:custGeom>
                <a:rect b="b" l="l" r="r" t="t"/>
                <a:pathLst>
                  <a:path extrusionOk="0" h="6139" w="6906">
                    <a:moveTo>
                      <a:pt x="3444" y="1"/>
                    </a:moveTo>
                    <a:cubicBezTo>
                      <a:pt x="3085" y="1"/>
                      <a:pt x="2720" y="64"/>
                      <a:pt x="2365" y="198"/>
                    </a:cubicBezTo>
                    <a:cubicBezTo>
                      <a:pt x="799" y="793"/>
                      <a:pt x="1" y="2562"/>
                      <a:pt x="610" y="4143"/>
                    </a:cubicBezTo>
                    <a:cubicBezTo>
                      <a:pt x="1072" y="5381"/>
                      <a:pt x="2240" y="6139"/>
                      <a:pt x="3472" y="6139"/>
                    </a:cubicBezTo>
                    <a:cubicBezTo>
                      <a:pt x="3828" y="6139"/>
                      <a:pt x="4190" y="6075"/>
                      <a:pt x="4541" y="5942"/>
                    </a:cubicBezTo>
                    <a:cubicBezTo>
                      <a:pt x="6122" y="5333"/>
                      <a:pt x="6905" y="3563"/>
                      <a:pt x="6311" y="1982"/>
                    </a:cubicBezTo>
                    <a:cubicBezTo>
                      <a:pt x="5850" y="756"/>
                      <a:pt x="4682" y="1"/>
                      <a:pt x="34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10220898" y="-529335"/>
                <a:ext cx="239690" cy="213100"/>
              </a:xfrm>
              <a:custGeom>
                <a:rect b="b" l="l" r="r" t="t"/>
                <a:pathLst>
                  <a:path extrusionOk="0" h="6139" w="6905">
                    <a:moveTo>
                      <a:pt x="3434" y="1"/>
                    </a:moveTo>
                    <a:cubicBezTo>
                      <a:pt x="3077" y="1"/>
                      <a:pt x="2716" y="64"/>
                      <a:pt x="2364" y="197"/>
                    </a:cubicBezTo>
                    <a:cubicBezTo>
                      <a:pt x="783" y="807"/>
                      <a:pt x="0" y="2576"/>
                      <a:pt x="595" y="4157"/>
                    </a:cubicBezTo>
                    <a:cubicBezTo>
                      <a:pt x="1067" y="5383"/>
                      <a:pt x="2229" y="6138"/>
                      <a:pt x="3464" y="6138"/>
                    </a:cubicBezTo>
                    <a:cubicBezTo>
                      <a:pt x="3821" y="6138"/>
                      <a:pt x="4185" y="6075"/>
                      <a:pt x="4540" y="5941"/>
                    </a:cubicBezTo>
                    <a:cubicBezTo>
                      <a:pt x="6107" y="5347"/>
                      <a:pt x="6905" y="3577"/>
                      <a:pt x="6295" y="1996"/>
                    </a:cubicBezTo>
                    <a:cubicBezTo>
                      <a:pt x="5834" y="758"/>
                      <a:pt x="4666" y="1"/>
                      <a:pt x="34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7" name="Google Shape;737;p37"/>
            <p:cNvSpPr/>
            <p:nvPr/>
          </p:nvSpPr>
          <p:spPr>
            <a:xfrm rot="10800000">
              <a:off x="2255106" y="4120828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827" y="787373"/>
            <a:ext cx="1883526" cy="18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205500"/>
            <a:ext cx="938001" cy="9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">
            <a:off x="4188650" y="3757431"/>
            <a:ext cx="2187003" cy="21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3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67787">
            <a:off x="3889241" y="-958909"/>
            <a:ext cx="3611440" cy="36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67784">
            <a:off x="5978116" y="2731456"/>
            <a:ext cx="2545944" cy="254593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8"/>
          <p:cNvSpPr/>
          <p:nvPr/>
        </p:nvSpPr>
        <p:spPr>
          <a:xfrm rot="10800000">
            <a:off x="2040552" y="126440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8"/>
          <p:cNvSpPr/>
          <p:nvPr/>
        </p:nvSpPr>
        <p:spPr>
          <a:xfrm rot="10800000">
            <a:off x="2280252" y="443970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8"/>
          <p:cNvSpPr/>
          <p:nvPr/>
        </p:nvSpPr>
        <p:spPr>
          <a:xfrm rot="10800000">
            <a:off x="701602" y="357373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8"/>
          <p:cNvSpPr/>
          <p:nvPr/>
        </p:nvSpPr>
        <p:spPr>
          <a:xfrm rot="10800000">
            <a:off x="519202" y="8182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8"/>
          <p:cNvSpPr/>
          <p:nvPr/>
        </p:nvSpPr>
        <p:spPr>
          <a:xfrm rot="10800000">
            <a:off x="5745677" y="419895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8"/>
          <p:cNvSpPr/>
          <p:nvPr/>
        </p:nvSpPr>
        <p:spPr>
          <a:xfrm rot="10800000">
            <a:off x="3434927" y="57753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374080">
            <a:off x="7493021" y="907258"/>
            <a:ext cx="1556632" cy="155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6941">
            <a:off x="3348283" y="3541008"/>
            <a:ext cx="1556631" cy="155663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8"/>
          <p:cNvSpPr/>
          <p:nvPr/>
        </p:nvSpPr>
        <p:spPr>
          <a:xfrm rot="10800000">
            <a:off x="6860977" y="24513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8"/>
          <p:cNvSpPr/>
          <p:nvPr/>
        </p:nvSpPr>
        <p:spPr>
          <a:xfrm rot="10800000">
            <a:off x="8474877" y="342235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8"/>
          <p:cNvSpPr/>
          <p:nvPr/>
        </p:nvSpPr>
        <p:spPr>
          <a:xfrm rot="10800000">
            <a:off x="7690702" y="3367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8"/>
          <p:cNvSpPr txBox="1"/>
          <p:nvPr>
            <p:ph type="title"/>
          </p:nvPr>
        </p:nvSpPr>
        <p:spPr>
          <a:xfrm>
            <a:off x="2106800" y="2164613"/>
            <a:ext cx="38052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7" name="Google Shape;757;p38"/>
          <p:cNvSpPr txBox="1"/>
          <p:nvPr>
            <p:ph hasCustomPrompt="1" idx="2" type="title"/>
          </p:nvPr>
        </p:nvSpPr>
        <p:spPr>
          <a:xfrm>
            <a:off x="1049700" y="2138350"/>
            <a:ext cx="10572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8" name="Google Shape;758;p38"/>
          <p:cNvSpPr txBox="1"/>
          <p:nvPr>
            <p:ph idx="1" type="subTitle"/>
          </p:nvPr>
        </p:nvSpPr>
        <p:spPr>
          <a:xfrm>
            <a:off x="2106800" y="2716859"/>
            <a:ext cx="3805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3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2216">
            <a:off x="7081949" y="-347555"/>
            <a:ext cx="3175028" cy="317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9"/>
          <p:cNvSpPr/>
          <p:nvPr/>
        </p:nvSpPr>
        <p:spPr>
          <a:xfrm rot="10800000">
            <a:off x="6708327" y="758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58978">
            <a:off x="5875445" y="3645861"/>
            <a:ext cx="2165662" cy="216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59007">
            <a:off x="4946619" y="325752"/>
            <a:ext cx="921738" cy="92174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9"/>
          <p:cNvSpPr/>
          <p:nvPr/>
        </p:nvSpPr>
        <p:spPr>
          <a:xfrm rot="10800000">
            <a:off x="8485877" y="36440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9"/>
          <p:cNvSpPr/>
          <p:nvPr/>
        </p:nvSpPr>
        <p:spPr>
          <a:xfrm rot="10800000">
            <a:off x="4945727" y="40713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9"/>
          <p:cNvSpPr/>
          <p:nvPr/>
        </p:nvSpPr>
        <p:spPr>
          <a:xfrm rot="10800000">
            <a:off x="4217702" y="1364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9"/>
          <p:cNvSpPr txBox="1"/>
          <p:nvPr>
            <p:ph type="title"/>
          </p:nvPr>
        </p:nvSpPr>
        <p:spPr>
          <a:xfrm>
            <a:off x="5239825" y="2527138"/>
            <a:ext cx="25845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9" name="Google Shape;769;p39"/>
          <p:cNvSpPr txBox="1"/>
          <p:nvPr>
            <p:ph hasCustomPrompt="1" idx="2" type="title"/>
          </p:nvPr>
        </p:nvSpPr>
        <p:spPr>
          <a:xfrm>
            <a:off x="5239825" y="1545863"/>
            <a:ext cx="11304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0" name="Google Shape;770;p39"/>
          <p:cNvSpPr txBox="1"/>
          <p:nvPr>
            <p:ph idx="1" type="subTitle"/>
          </p:nvPr>
        </p:nvSpPr>
        <p:spPr>
          <a:xfrm>
            <a:off x="5239825" y="3133438"/>
            <a:ext cx="2584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71" name="Google Shape;7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4">
            <a:off x="187339" y="1179840"/>
            <a:ext cx="913475" cy="91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66466">
            <a:off x="1890986" y="-950470"/>
            <a:ext cx="1727328" cy="172738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9"/>
          <p:cNvSpPr/>
          <p:nvPr/>
        </p:nvSpPr>
        <p:spPr>
          <a:xfrm rot="10800000">
            <a:off x="390877" y="2620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9"/>
          <p:cNvSpPr/>
          <p:nvPr/>
        </p:nvSpPr>
        <p:spPr>
          <a:xfrm rot="10800000">
            <a:off x="2976202" y="48244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3_1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0"/>
          <p:cNvSpPr/>
          <p:nvPr/>
        </p:nvSpPr>
        <p:spPr>
          <a:xfrm rot="10800000">
            <a:off x="461902" y="41370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58971">
            <a:off x="1019280" y="3442387"/>
            <a:ext cx="1892690" cy="18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58969">
            <a:off x="236582" y="2302880"/>
            <a:ext cx="1027685" cy="102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38324">
            <a:off x="6410621" y="4335307"/>
            <a:ext cx="1256635" cy="125663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0"/>
          <p:cNvSpPr/>
          <p:nvPr/>
        </p:nvSpPr>
        <p:spPr>
          <a:xfrm rot="10800000">
            <a:off x="4452152" y="45090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0"/>
          <p:cNvSpPr/>
          <p:nvPr/>
        </p:nvSpPr>
        <p:spPr>
          <a:xfrm rot="10800000">
            <a:off x="7550290" y="426835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/>
          <p:nvPr/>
        </p:nvSpPr>
        <p:spPr>
          <a:xfrm rot="10800000">
            <a:off x="1559402" y="31588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0"/>
          <p:cNvSpPr/>
          <p:nvPr/>
        </p:nvSpPr>
        <p:spPr>
          <a:xfrm rot="10800000">
            <a:off x="6517502" y="3300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0"/>
          <p:cNvSpPr/>
          <p:nvPr/>
        </p:nvSpPr>
        <p:spPr>
          <a:xfrm rot="10800000">
            <a:off x="8540315" y="45090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0"/>
          <p:cNvSpPr txBox="1"/>
          <p:nvPr>
            <p:ph type="title"/>
          </p:nvPr>
        </p:nvSpPr>
        <p:spPr>
          <a:xfrm>
            <a:off x="2626500" y="3221550"/>
            <a:ext cx="38910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40"/>
          <p:cNvSpPr txBox="1"/>
          <p:nvPr>
            <p:ph hasCustomPrompt="1" idx="2" type="title"/>
          </p:nvPr>
        </p:nvSpPr>
        <p:spPr>
          <a:xfrm>
            <a:off x="3856200" y="1275550"/>
            <a:ext cx="1431600" cy="8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2626500" y="3827850"/>
            <a:ext cx="38910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9" name="Google Shape;7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713225" y="547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2" type="title"/>
          </p:nvPr>
        </p:nvSpPr>
        <p:spPr>
          <a:xfrm>
            <a:off x="2070363" y="252942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5"/>
          <p:cNvSpPr txBox="1"/>
          <p:nvPr>
            <p:ph idx="1" type="subTitle"/>
          </p:nvPr>
        </p:nvSpPr>
        <p:spPr>
          <a:xfrm>
            <a:off x="1542663" y="3033125"/>
            <a:ext cx="28359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5"/>
          <p:cNvSpPr txBox="1"/>
          <p:nvPr>
            <p:ph idx="3" type="title"/>
          </p:nvPr>
        </p:nvSpPr>
        <p:spPr>
          <a:xfrm>
            <a:off x="5293138" y="2529425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4765438" y="3033125"/>
            <a:ext cx="28359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10" name="Google Shape;11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7775" y="-440925"/>
            <a:ext cx="1133801" cy="11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24">
            <a:off x="7507774" y="2767090"/>
            <a:ext cx="2736902" cy="273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25" y="1479937"/>
            <a:ext cx="1696198" cy="1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 rot="10800000">
            <a:off x="1106525" y="428332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4572000" y="4552248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1265900" y="47977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8430725" y="116977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 rot="10800000">
            <a:off x="7073650" y="266673"/>
            <a:ext cx="239690" cy="213100"/>
          </a:xfrm>
          <a:custGeom>
            <a:rect b="b" l="l" r="r" t="t"/>
            <a:pathLst>
              <a:path extrusionOk="0" h="6139" w="6905">
                <a:moveTo>
                  <a:pt x="3434" y="1"/>
                </a:moveTo>
                <a:cubicBezTo>
                  <a:pt x="3077" y="1"/>
                  <a:pt x="2716" y="64"/>
                  <a:pt x="2364" y="197"/>
                </a:cubicBezTo>
                <a:cubicBezTo>
                  <a:pt x="783" y="807"/>
                  <a:pt x="0" y="2576"/>
                  <a:pt x="595" y="4157"/>
                </a:cubicBezTo>
                <a:cubicBezTo>
                  <a:pt x="1067" y="5383"/>
                  <a:pt x="2229" y="6138"/>
                  <a:pt x="3464" y="6138"/>
                </a:cubicBezTo>
                <a:cubicBezTo>
                  <a:pt x="3821" y="6138"/>
                  <a:pt x="4185" y="6075"/>
                  <a:pt x="4540" y="5941"/>
                </a:cubicBezTo>
                <a:cubicBezTo>
                  <a:pt x="6107" y="5347"/>
                  <a:pt x="6905" y="3577"/>
                  <a:pt x="6295" y="1996"/>
                </a:cubicBezTo>
                <a:cubicBezTo>
                  <a:pt x="5834" y="758"/>
                  <a:pt x="4666" y="1"/>
                  <a:pt x="343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10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1"/>
          <p:cNvSpPr txBox="1"/>
          <p:nvPr>
            <p:ph type="title"/>
          </p:nvPr>
        </p:nvSpPr>
        <p:spPr>
          <a:xfrm>
            <a:off x="2626500" y="1084850"/>
            <a:ext cx="38910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hasCustomPrompt="1" idx="2" type="title"/>
          </p:nvPr>
        </p:nvSpPr>
        <p:spPr>
          <a:xfrm>
            <a:off x="3856200" y="3020963"/>
            <a:ext cx="1431600" cy="8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1"/>
          <p:cNvSpPr txBox="1"/>
          <p:nvPr>
            <p:ph idx="1" type="subTitle"/>
          </p:nvPr>
        </p:nvSpPr>
        <p:spPr>
          <a:xfrm>
            <a:off x="2626500" y="1691150"/>
            <a:ext cx="3891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7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4781200" y="2057100"/>
            <a:ext cx="34419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797" name="Google Shape;79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4">
            <a:off x="7438598" y="-1123387"/>
            <a:ext cx="2736902" cy="2736898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2"/>
          <p:cNvSpPr/>
          <p:nvPr/>
        </p:nvSpPr>
        <p:spPr>
          <a:xfrm>
            <a:off x="7288472" y="614782"/>
            <a:ext cx="239725" cy="212996"/>
          </a:xfrm>
          <a:custGeom>
            <a:rect b="b" l="l" r="r" t="t"/>
            <a:pathLst>
              <a:path extrusionOk="0" h="6136" w="6906">
                <a:moveTo>
                  <a:pt x="3449" y="0"/>
                </a:moveTo>
                <a:cubicBezTo>
                  <a:pt x="3089" y="0"/>
                  <a:pt x="2723" y="66"/>
                  <a:pt x="2365" y="203"/>
                </a:cubicBezTo>
                <a:cubicBezTo>
                  <a:pt x="784" y="798"/>
                  <a:pt x="1" y="2568"/>
                  <a:pt x="596" y="4149"/>
                </a:cubicBezTo>
                <a:cubicBezTo>
                  <a:pt x="1067" y="5372"/>
                  <a:pt x="2225" y="6135"/>
                  <a:pt x="3458" y="6135"/>
                </a:cubicBezTo>
                <a:cubicBezTo>
                  <a:pt x="3817" y="6135"/>
                  <a:pt x="4184" y="6070"/>
                  <a:pt x="4541" y="5933"/>
                </a:cubicBezTo>
                <a:cubicBezTo>
                  <a:pt x="6122" y="5338"/>
                  <a:pt x="6905" y="3568"/>
                  <a:pt x="6311" y="1987"/>
                </a:cubicBezTo>
                <a:cubicBezTo>
                  <a:pt x="5839" y="764"/>
                  <a:pt x="4681" y="0"/>
                  <a:pt x="344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8751647" y="2465257"/>
            <a:ext cx="239725" cy="212996"/>
          </a:xfrm>
          <a:custGeom>
            <a:rect b="b" l="l" r="r" t="t"/>
            <a:pathLst>
              <a:path extrusionOk="0" h="6136" w="6906">
                <a:moveTo>
                  <a:pt x="3449" y="0"/>
                </a:moveTo>
                <a:cubicBezTo>
                  <a:pt x="3089" y="0"/>
                  <a:pt x="2723" y="66"/>
                  <a:pt x="2365" y="203"/>
                </a:cubicBezTo>
                <a:cubicBezTo>
                  <a:pt x="784" y="798"/>
                  <a:pt x="1" y="2568"/>
                  <a:pt x="596" y="4149"/>
                </a:cubicBezTo>
                <a:cubicBezTo>
                  <a:pt x="1067" y="5372"/>
                  <a:pt x="2225" y="6135"/>
                  <a:pt x="3458" y="6135"/>
                </a:cubicBezTo>
                <a:cubicBezTo>
                  <a:pt x="3817" y="6135"/>
                  <a:pt x="4184" y="6070"/>
                  <a:pt x="4541" y="5933"/>
                </a:cubicBezTo>
                <a:cubicBezTo>
                  <a:pt x="6122" y="5338"/>
                  <a:pt x="6905" y="3568"/>
                  <a:pt x="6311" y="1987"/>
                </a:cubicBezTo>
                <a:cubicBezTo>
                  <a:pt x="5839" y="764"/>
                  <a:pt x="4681" y="0"/>
                  <a:pt x="344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8256472" y="4570432"/>
            <a:ext cx="239725" cy="212996"/>
          </a:xfrm>
          <a:custGeom>
            <a:rect b="b" l="l" r="r" t="t"/>
            <a:pathLst>
              <a:path extrusionOk="0" h="6136" w="6906">
                <a:moveTo>
                  <a:pt x="3449" y="0"/>
                </a:moveTo>
                <a:cubicBezTo>
                  <a:pt x="3089" y="0"/>
                  <a:pt x="2723" y="66"/>
                  <a:pt x="2365" y="203"/>
                </a:cubicBezTo>
                <a:cubicBezTo>
                  <a:pt x="784" y="798"/>
                  <a:pt x="1" y="2568"/>
                  <a:pt x="596" y="4149"/>
                </a:cubicBezTo>
                <a:cubicBezTo>
                  <a:pt x="1067" y="5372"/>
                  <a:pt x="2225" y="6135"/>
                  <a:pt x="3458" y="6135"/>
                </a:cubicBezTo>
                <a:cubicBezTo>
                  <a:pt x="3817" y="6135"/>
                  <a:pt x="4184" y="6070"/>
                  <a:pt x="4541" y="5933"/>
                </a:cubicBezTo>
                <a:cubicBezTo>
                  <a:pt x="6122" y="5338"/>
                  <a:pt x="6905" y="3568"/>
                  <a:pt x="6311" y="1987"/>
                </a:cubicBezTo>
                <a:cubicBezTo>
                  <a:pt x="5839" y="764"/>
                  <a:pt x="4681" y="0"/>
                  <a:pt x="344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6109572" y="4357432"/>
            <a:ext cx="239725" cy="212996"/>
          </a:xfrm>
          <a:custGeom>
            <a:rect b="b" l="l" r="r" t="t"/>
            <a:pathLst>
              <a:path extrusionOk="0" h="6136" w="6906">
                <a:moveTo>
                  <a:pt x="3449" y="0"/>
                </a:moveTo>
                <a:cubicBezTo>
                  <a:pt x="3089" y="0"/>
                  <a:pt x="2723" y="66"/>
                  <a:pt x="2365" y="203"/>
                </a:cubicBezTo>
                <a:cubicBezTo>
                  <a:pt x="784" y="798"/>
                  <a:pt x="1" y="2568"/>
                  <a:pt x="596" y="4149"/>
                </a:cubicBezTo>
                <a:cubicBezTo>
                  <a:pt x="1067" y="5372"/>
                  <a:pt x="2225" y="6135"/>
                  <a:pt x="3458" y="6135"/>
                </a:cubicBezTo>
                <a:cubicBezTo>
                  <a:pt x="3817" y="6135"/>
                  <a:pt x="4184" y="6070"/>
                  <a:pt x="4541" y="5933"/>
                </a:cubicBezTo>
                <a:cubicBezTo>
                  <a:pt x="6122" y="5338"/>
                  <a:pt x="6905" y="3568"/>
                  <a:pt x="6311" y="1987"/>
                </a:cubicBezTo>
                <a:cubicBezTo>
                  <a:pt x="5839" y="764"/>
                  <a:pt x="4681" y="0"/>
                  <a:pt x="344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69">
            <a:off x="5722287" y="238067"/>
            <a:ext cx="1284000" cy="128398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2"/>
          <p:cNvSpPr/>
          <p:nvPr/>
        </p:nvSpPr>
        <p:spPr>
          <a:xfrm>
            <a:off x="4643322" y="728507"/>
            <a:ext cx="239725" cy="212996"/>
          </a:xfrm>
          <a:custGeom>
            <a:rect b="b" l="l" r="r" t="t"/>
            <a:pathLst>
              <a:path extrusionOk="0" h="6136" w="6906">
                <a:moveTo>
                  <a:pt x="3449" y="0"/>
                </a:moveTo>
                <a:cubicBezTo>
                  <a:pt x="3089" y="0"/>
                  <a:pt x="2723" y="66"/>
                  <a:pt x="2365" y="203"/>
                </a:cubicBezTo>
                <a:cubicBezTo>
                  <a:pt x="784" y="798"/>
                  <a:pt x="1" y="2568"/>
                  <a:pt x="596" y="4149"/>
                </a:cubicBezTo>
                <a:cubicBezTo>
                  <a:pt x="1067" y="5372"/>
                  <a:pt x="2225" y="6135"/>
                  <a:pt x="3458" y="6135"/>
                </a:cubicBezTo>
                <a:cubicBezTo>
                  <a:pt x="3817" y="6135"/>
                  <a:pt x="4184" y="6070"/>
                  <a:pt x="4541" y="5933"/>
                </a:cubicBezTo>
                <a:cubicBezTo>
                  <a:pt x="6122" y="5338"/>
                  <a:pt x="6905" y="3568"/>
                  <a:pt x="6311" y="1987"/>
                </a:cubicBezTo>
                <a:cubicBezTo>
                  <a:pt x="5839" y="764"/>
                  <a:pt x="4681" y="0"/>
                  <a:pt x="344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4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3"/>
          <p:cNvSpPr txBox="1"/>
          <p:nvPr>
            <p:ph type="title"/>
          </p:nvPr>
        </p:nvSpPr>
        <p:spPr>
          <a:xfrm>
            <a:off x="4965550" y="1548613"/>
            <a:ext cx="3333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7" name="Google Shape;807;p43"/>
          <p:cNvSpPr txBox="1"/>
          <p:nvPr>
            <p:ph idx="1" type="subTitle"/>
          </p:nvPr>
        </p:nvSpPr>
        <p:spPr>
          <a:xfrm>
            <a:off x="4965625" y="2365213"/>
            <a:ext cx="3333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8">
            <a:off x="6267680" y="-1703157"/>
            <a:ext cx="4578989" cy="457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7">
            <a:off x="5085067" y="3974876"/>
            <a:ext cx="1248141" cy="12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67766">
            <a:off x="7948445" y="3869265"/>
            <a:ext cx="1042685" cy="104266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3"/>
          <p:cNvSpPr/>
          <p:nvPr/>
        </p:nvSpPr>
        <p:spPr>
          <a:xfrm rot="10800000">
            <a:off x="6193327" y="9934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/>
          <p:nvPr/>
        </p:nvSpPr>
        <p:spPr>
          <a:xfrm rot="10800000">
            <a:off x="8509952" y="290635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71461">
            <a:off x="4790841" y="218842"/>
            <a:ext cx="1073420" cy="107341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3"/>
          <p:cNvSpPr/>
          <p:nvPr/>
        </p:nvSpPr>
        <p:spPr>
          <a:xfrm rot="10800000">
            <a:off x="7119002" y="44092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1">
  <p:cSld name="CUSTOM_5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4"/>
          <p:cNvSpPr txBox="1"/>
          <p:nvPr>
            <p:ph hasCustomPrompt="1" type="title"/>
          </p:nvPr>
        </p:nvSpPr>
        <p:spPr>
          <a:xfrm>
            <a:off x="1306331" y="572000"/>
            <a:ext cx="23217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Char char="+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1306300" y="1131875"/>
            <a:ext cx="2321700" cy="2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9" name="Google Shape;819;p44"/>
          <p:cNvSpPr txBox="1"/>
          <p:nvPr>
            <p:ph hasCustomPrompt="1" idx="2" type="title"/>
          </p:nvPr>
        </p:nvSpPr>
        <p:spPr>
          <a:xfrm>
            <a:off x="1306331" y="2018738"/>
            <a:ext cx="2321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Char char="+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820" name="Google Shape;820;p44"/>
          <p:cNvSpPr txBox="1"/>
          <p:nvPr>
            <p:ph idx="3" type="subTitle"/>
          </p:nvPr>
        </p:nvSpPr>
        <p:spPr>
          <a:xfrm>
            <a:off x="1306300" y="2752263"/>
            <a:ext cx="2321700" cy="2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1" name="Google Shape;821;p44"/>
          <p:cNvSpPr txBox="1"/>
          <p:nvPr>
            <p:ph hasCustomPrompt="1" idx="4" type="title"/>
          </p:nvPr>
        </p:nvSpPr>
        <p:spPr>
          <a:xfrm>
            <a:off x="1306331" y="3465600"/>
            <a:ext cx="2321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Char char="+"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4"/>
          <p:cNvSpPr txBox="1"/>
          <p:nvPr>
            <p:ph idx="5" type="subTitle"/>
          </p:nvPr>
        </p:nvSpPr>
        <p:spPr>
          <a:xfrm>
            <a:off x="1306300" y="4199000"/>
            <a:ext cx="2321700" cy="2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3" name="Google Shape;8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4">
            <a:off x="-222401" y="-1124085"/>
            <a:ext cx="2736902" cy="273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99970">
            <a:off x="7766497" y="330826"/>
            <a:ext cx="1489207" cy="148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4543325"/>
            <a:ext cx="1696198" cy="1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5"/>
          <p:cNvSpPr/>
          <p:nvPr/>
        </p:nvSpPr>
        <p:spPr>
          <a:xfrm rot="10800000">
            <a:off x="4255552" y="3579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5"/>
          <p:cNvSpPr/>
          <p:nvPr/>
        </p:nvSpPr>
        <p:spPr>
          <a:xfrm rot="10800000">
            <a:off x="318940" y="12718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5"/>
          <p:cNvSpPr/>
          <p:nvPr/>
        </p:nvSpPr>
        <p:spPr>
          <a:xfrm rot="10800000">
            <a:off x="3157215" y="46912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5"/>
          <p:cNvSpPr/>
          <p:nvPr/>
        </p:nvSpPr>
        <p:spPr>
          <a:xfrm rot="10800000">
            <a:off x="7684265" y="35798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5"/>
          <p:cNvSpPr/>
          <p:nvPr/>
        </p:nvSpPr>
        <p:spPr>
          <a:xfrm rot="10800000">
            <a:off x="79265" y="2724159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5"/>
          <p:cNvSpPr/>
          <p:nvPr/>
        </p:nvSpPr>
        <p:spPr>
          <a:xfrm rot="10800000">
            <a:off x="8161065" y="4543334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5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2217">
            <a:off x="-233325" y="1624148"/>
            <a:ext cx="2445247" cy="244524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6"/>
          <p:cNvSpPr/>
          <p:nvPr/>
        </p:nvSpPr>
        <p:spPr>
          <a:xfrm rot="10800000">
            <a:off x="930702" y="10233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56657">
            <a:off x="7505605" y="712436"/>
            <a:ext cx="1843613" cy="18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6"/>
          <p:cNvSpPr/>
          <p:nvPr/>
        </p:nvSpPr>
        <p:spPr>
          <a:xfrm rot="10800000">
            <a:off x="7799940" y="29260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55078">
            <a:off x="3922483" y="-824211"/>
            <a:ext cx="1444801" cy="144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55078">
            <a:off x="7580408" y="3594414"/>
            <a:ext cx="1444801" cy="1444796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6"/>
          <p:cNvSpPr/>
          <p:nvPr/>
        </p:nvSpPr>
        <p:spPr>
          <a:xfrm rot="10800000">
            <a:off x="1058427" y="44294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6"/>
          <p:cNvSpPr/>
          <p:nvPr/>
        </p:nvSpPr>
        <p:spPr>
          <a:xfrm rot="10800000">
            <a:off x="2327702" y="1614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6"/>
          <p:cNvSpPr/>
          <p:nvPr/>
        </p:nvSpPr>
        <p:spPr>
          <a:xfrm rot="10800000">
            <a:off x="7231302" y="3542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6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7" name="Google Shape;84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7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50" name="Google Shape;85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2217">
            <a:off x="-918700" y="-1258302"/>
            <a:ext cx="2445247" cy="244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2217">
            <a:off x="7932800" y="2859473"/>
            <a:ext cx="2445247" cy="244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83025">
            <a:off x="-918700" y="3610824"/>
            <a:ext cx="2445247" cy="24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880794">
            <a:off x="7491045" y="86589"/>
            <a:ext cx="1493059" cy="1493066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7"/>
          <p:cNvSpPr/>
          <p:nvPr/>
        </p:nvSpPr>
        <p:spPr>
          <a:xfrm rot="10800000">
            <a:off x="7405352" y="47023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7"/>
          <p:cNvSpPr/>
          <p:nvPr/>
        </p:nvSpPr>
        <p:spPr>
          <a:xfrm rot="10800000">
            <a:off x="1714202" y="45694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/>
          <p:nvPr/>
        </p:nvSpPr>
        <p:spPr>
          <a:xfrm>
            <a:off x="473177" y="10277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1703627" y="3977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/>
          <p:nvPr/>
        </p:nvSpPr>
        <p:spPr>
          <a:xfrm rot="10800000">
            <a:off x="6174902" y="1323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7"/>
          <p:cNvSpPr/>
          <p:nvPr/>
        </p:nvSpPr>
        <p:spPr>
          <a:xfrm rot="10800000">
            <a:off x="184077" y="312632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8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63" name="Google Shape;8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1">
            <a:off x="7534540" y="371516"/>
            <a:ext cx="1246973" cy="124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5" y="-1118375"/>
            <a:ext cx="2533800" cy="253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7">
            <a:off x="728813" y="4181620"/>
            <a:ext cx="1955275" cy="195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429" y="3964000"/>
            <a:ext cx="1073496" cy="1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8"/>
          <p:cNvSpPr/>
          <p:nvPr/>
        </p:nvSpPr>
        <p:spPr>
          <a:xfrm>
            <a:off x="360777" y="10744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8"/>
          <p:cNvSpPr/>
          <p:nvPr/>
        </p:nvSpPr>
        <p:spPr>
          <a:xfrm>
            <a:off x="412827" y="41815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8"/>
          <p:cNvSpPr/>
          <p:nvPr/>
        </p:nvSpPr>
        <p:spPr>
          <a:xfrm>
            <a:off x="6711377" y="3714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8"/>
          <p:cNvSpPr/>
          <p:nvPr/>
        </p:nvSpPr>
        <p:spPr>
          <a:xfrm>
            <a:off x="8354527" y="4344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8"/>
          <p:cNvSpPr/>
          <p:nvPr/>
        </p:nvSpPr>
        <p:spPr>
          <a:xfrm>
            <a:off x="4530502" y="44920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4">
            <a:off x="-401715" y="987418"/>
            <a:ext cx="1659677" cy="165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275" y="306050"/>
            <a:ext cx="2928801" cy="29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54" y="4586500"/>
            <a:ext cx="1073496" cy="1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9"/>
          <p:cNvSpPr/>
          <p:nvPr/>
        </p:nvSpPr>
        <p:spPr>
          <a:xfrm>
            <a:off x="971452" y="30604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9"/>
          <p:cNvSpPr/>
          <p:nvPr/>
        </p:nvSpPr>
        <p:spPr>
          <a:xfrm>
            <a:off x="404152" y="3561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9"/>
          <p:cNvSpPr/>
          <p:nvPr/>
        </p:nvSpPr>
        <p:spPr>
          <a:xfrm>
            <a:off x="7865227" y="2089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9"/>
          <p:cNvSpPr/>
          <p:nvPr/>
        </p:nvSpPr>
        <p:spPr>
          <a:xfrm>
            <a:off x="6957827" y="4715472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9"/>
          <p:cNvSpPr/>
          <p:nvPr/>
        </p:nvSpPr>
        <p:spPr>
          <a:xfrm>
            <a:off x="2454827" y="47752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9"/>
          <p:cNvSpPr/>
          <p:nvPr/>
        </p:nvSpPr>
        <p:spPr>
          <a:xfrm>
            <a:off x="8430727" y="3561897"/>
            <a:ext cx="239690" cy="240731"/>
          </a:xfrm>
          <a:custGeom>
            <a:rect b="b" l="l" r="r" t="t"/>
            <a:pathLst>
              <a:path extrusionOk="0" h="6935" w="6905">
                <a:moveTo>
                  <a:pt x="609" y="4541"/>
                </a:moveTo>
                <a:cubicBezTo>
                  <a:pt x="0" y="2960"/>
                  <a:pt x="798" y="1190"/>
                  <a:pt x="2365" y="596"/>
                </a:cubicBezTo>
                <a:cubicBezTo>
                  <a:pt x="3946" y="1"/>
                  <a:pt x="5701" y="799"/>
                  <a:pt x="6310" y="2380"/>
                </a:cubicBezTo>
                <a:cubicBezTo>
                  <a:pt x="6905" y="3961"/>
                  <a:pt x="6121" y="5730"/>
                  <a:pt x="4540" y="6340"/>
                </a:cubicBezTo>
                <a:cubicBezTo>
                  <a:pt x="2974" y="6934"/>
                  <a:pt x="1204" y="6137"/>
                  <a:pt x="609" y="454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9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4" name="Google Shape;88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713225" y="546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" name="Google Shape;1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24">
            <a:off x="7507774" y="-1093510"/>
            <a:ext cx="2736902" cy="2736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6"/>
          <p:cNvGrpSpPr/>
          <p:nvPr/>
        </p:nvGrpSpPr>
        <p:grpSpPr>
          <a:xfrm>
            <a:off x="7431925" y="145581"/>
            <a:ext cx="1541987" cy="4747481"/>
            <a:chOff x="7431925" y="145581"/>
            <a:chExt cx="1541987" cy="4747481"/>
          </a:xfrm>
        </p:grpSpPr>
        <p:sp>
          <p:nvSpPr>
            <p:cNvPr id="123" name="Google Shape;123;p6"/>
            <p:cNvSpPr/>
            <p:nvPr/>
          </p:nvSpPr>
          <p:spPr>
            <a:xfrm>
              <a:off x="8734222" y="145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603208" y="408743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074378" y="46523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7431925" y="159395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168072" y="94013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6"/>
          <p:cNvGrpSpPr/>
          <p:nvPr/>
        </p:nvGrpSpPr>
        <p:grpSpPr>
          <a:xfrm rot="10800000">
            <a:off x="384742" y="196781"/>
            <a:ext cx="841858" cy="4763192"/>
            <a:chOff x="8001040" y="78670"/>
            <a:chExt cx="841858" cy="4763192"/>
          </a:xfrm>
        </p:grpSpPr>
        <p:sp>
          <p:nvSpPr>
            <p:cNvPr id="130" name="Google Shape;130;p6"/>
            <p:cNvSpPr/>
            <p:nvPr/>
          </p:nvSpPr>
          <p:spPr>
            <a:xfrm>
              <a:off x="8603208" y="408743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001040" y="46011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545650" y="78670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" name="Google Shape;1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900" y="3447325"/>
            <a:ext cx="1696198" cy="16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5200" y="-642850"/>
            <a:ext cx="1617225" cy="16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>
            <p:ph type="title"/>
          </p:nvPr>
        </p:nvSpPr>
        <p:spPr>
          <a:xfrm>
            <a:off x="591950" y="5488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>
            <a:off x="614000" y="1824000"/>
            <a:ext cx="35844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39" name="Google Shape;1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1050" y="4042925"/>
            <a:ext cx="2042699" cy="204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7"/>
          <p:cNvGrpSpPr/>
          <p:nvPr/>
        </p:nvGrpSpPr>
        <p:grpSpPr>
          <a:xfrm>
            <a:off x="2255106" y="901383"/>
            <a:ext cx="6440103" cy="3883755"/>
            <a:chOff x="2255106" y="901383"/>
            <a:chExt cx="6440103" cy="3883755"/>
          </a:xfrm>
        </p:grpSpPr>
        <p:grpSp>
          <p:nvGrpSpPr>
            <p:cNvPr id="141" name="Google Shape;141;p7"/>
            <p:cNvGrpSpPr/>
            <p:nvPr/>
          </p:nvGrpSpPr>
          <p:grpSpPr>
            <a:xfrm rot="10800000">
              <a:off x="4250306" y="901383"/>
              <a:ext cx="4444903" cy="3883755"/>
              <a:chOff x="4201166" y="430808"/>
              <a:chExt cx="4444903" cy="388375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4261788" y="551077"/>
                <a:ext cx="239725" cy="240731"/>
              </a:xfrm>
              <a:custGeom>
                <a:rect b="b" l="l" r="r" t="t"/>
                <a:pathLst>
                  <a:path extrusionOk="0" h="6935" w="6906">
                    <a:moveTo>
                      <a:pt x="596" y="4555"/>
                    </a:moveTo>
                    <a:cubicBezTo>
                      <a:pt x="1" y="2960"/>
                      <a:pt x="784" y="1190"/>
                      <a:pt x="2365" y="596"/>
                    </a:cubicBezTo>
                    <a:cubicBezTo>
                      <a:pt x="3932" y="1"/>
                      <a:pt x="5701" y="799"/>
                      <a:pt x="6296" y="2380"/>
                    </a:cubicBezTo>
                    <a:cubicBezTo>
                      <a:pt x="6905" y="3975"/>
                      <a:pt x="6107" y="5745"/>
                      <a:pt x="4541" y="6340"/>
                    </a:cubicBezTo>
                    <a:cubicBezTo>
                      <a:pt x="2960" y="6934"/>
                      <a:pt x="1205" y="6136"/>
                      <a:pt x="596" y="4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406379" y="1923586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595" y="4541"/>
                    </a:moveTo>
                    <a:cubicBezTo>
                      <a:pt x="0" y="2960"/>
                      <a:pt x="783" y="1190"/>
                      <a:pt x="2364" y="596"/>
                    </a:cubicBezTo>
                    <a:cubicBezTo>
                      <a:pt x="3931" y="1"/>
                      <a:pt x="5701" y="799"/>
                      <a:pt x="6295" y="2380"/>
                    </a:cubicBezTo>
                    <a:cubicBezTo>
                      <a:pt x="6905" y="3961"/>
                      <a:pt x="6107" y="5730"/>
                      <a:pt x="4540" y="6340"/>
                    </a:cubicBezTo>
                    <a:cubicBezTo>
                      <a:pt x="2959" y="6934"/>
                      <a:pt x="1204" y="6137"/>
                      <a:pt x="595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8053983" y="3514005"/>
                <a:ext cx="239690" cy="240731"/>
              </a:xfrm>
              <a:custGeom>
                <a:rect b="b" l="l" r="r" t="t"/>
                <a:pathLst>
                  <a:path extrusionOk="0" h="6935" w="6905">
                    <a:moveTo>
                      <a:pt x="609" y="4541"/>
                    </a:moveTo>
                    <a:cubicBezTo>
                      <a:pt x="0" y="2960"/>
                      <a:pt x="798" y="1190"/>
                      <a:pt x="2365" y="596"/>
                    </a:cubicBezTo>
                    <a:cubicBezTo>
                      <a:pt x="3946" y="1"/>
                      <a:pt x="5701" y="799"/>
                      <a:pt x="6310" y="2380"/>
                    </a:cubicBezTo>
                    <a:cubicBezTo>
                      <a:pt x="6905" y="3961"/>
                      <a:pt x="6121" y="5730"/>
                      <a:pt x="4540" y="6340"/>
                    </a:cubicBezTo>
                    <a:cubicBezTo>
                      <a:pt x="2974" y="6934"/>
                      <a:pt x="1204" y="6137"/>
                      <a:pt x="609" y="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4853030" y="861593"/>
                <a:ext cx="239690" cy="213065"/>
              </a:xfrm>
              <a:custGeom>
                <a:rect b="b" l="l" r="r" t="t"/>
                <a:pathLst>
                  <a:path extrusionOk="0" h="6138" w="6905">
                    <a:moveTo>
                      <a:pt x="3434" y="0"/>
                    </a:moveTo>
                    <a:cubicBezTo>
                      <a:pt x="3078" y="0"/>
                      <a:pt x="2716" y="64"/>
                      <a:pt x="2365" y="197"/>
                    </a:cubicBezTo>
                    <a:cubicBezTo>
                      <a:pt x="784" y="792"/>
                      <a:pt x="1" y="2561"/>
                      <a:pt x="595" y="4157"/>
                    </a:cubicBezTo>
                    <a:cubicBezTo>
                      <a:pt x="1068" y="5383"/>
                      <a:pt x="2229" y="6138"/>
                      <a:pt x="3464" y="6138"/>
                    </a:cubicBezTo>
                    <a:cubicBezTo>
                      <a:pt x="3822" y="6138"/>
                      <a:pt x="4186" y="6075"/>
                      <a:pt x="4541" y="5941"/>
                    </a:cubicBezTo>
                    <a:cubicBezTo>
                      <a:pt x="6107" y="5346"/>
                      <a:pt x="6905" y="3577"/>
                      <a:pt x="6296" y="1996"/>
                    </a:cubicBezTo>
                    <a:cubicBezTo>
                      <a:pt x="5834" y="758"/>
                      <a:pt x="4666" y="0"/>
                      <a:pt x="34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4201166" y="4101463"/>
                <a:ext cx="239725" cy="213100"/>
              </a:xfrm>
              <a:custGeom>
                <a:rect b="b" l="l" r="r" t="t"/>
                <a:pathLst>
                  <a:path extrusionOk="0" h="6139" w="6906">
                    <a:moveTo>
                      <a:pt x="3444" y="1"/>
                    </a:moveTo>
                    <a:cubicBezTo>
                      <a:pt x="3085" y="1"/>
                      <a:pt x="2720" y="64"/>
                      <a:pt x="2365" y="198"/>
                    </a:cubicBezTo>
                    <a:cubicBezTo>
                      <a:pt x="799" y="793"/>
                      <a:pt x="1" y="2562"/>
                      <a:pt x="610" y="4143"/>
                    </a:cubicBezTo>
                    <a:cubicBezTo>
                      <a:pt x="1072" y="5381"/>
                      <a:pt x="2240" y="6139"/>
                      <a:pt x="3472" y="6139"/>
                    </a:cubicBezTo>
                    <a:cubicBezTo>
                      <a:pt x="3828" y="6139"/>
                      <a:pt x="4190" y="6075"/>
                      <a:pt x="4541" y="5942"/>
                    </a:cubicBezTo>
                    <a:cubicBezTo>
                      <a:pt x="6122" y="5333"/>
                      <a:pt x="6905" y="3563"/>
                      <a:pt x="6311" y="1982"/>
                    </a:cubicBezTo>
                    <a:cubicBezTo>
                      <a:pt x="5850" y="756"/>
                      <a:pt x="4682" y="1"/>
                      <a:pt x="34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6641637" y="430808"/>
                <a:ext cx="239690" cy="213100"/>
              </a:xfrm>
              <a:custGeom>
                <a:rect b="b" l="l" r="r" t="t"/>
                <a:pathLst>
                  <a:path extrusionOk="0" h="6139" w="6905">
                    <a:moveTo>
                      <a:pt x="3434" y="1"/>
                    </a:moveTo>
                    <a:cubicBezTo>
                      <a:pt x="3077" y="1"/>
                      <a:pt x="2716" y="64"/>
                      <a:pt x="2364" y="197"/>
                    </a:cubicBezTo>
                    <a:cubicBezTo>
                      <a:pt x="783" y="807"/>
                      <a:pt x="0" y="2576"/>
                      <a:pt x="595" y="4157"/>
                    </a:cubicBezTo>
                    <a:cubicBezTo>
                      <a:pt x="1067" y="5383"/>
                      <a:pt x="2229" y="6138"/>
                      <a:pt x="3464" y="6138"/>
                    </a:cubicBezTo>
                    <a:cubicBezTo>
                      <a:pt x="3821" y="6138"/>
                      <a:pt x="4185" y="6075"/>
                      <a:pt x="4540" y="5941"/>
                    </a:cubicBezTo>
                    <a:cubicBezTo>
                      <a:pt x="6107" y="5347"/>
                      <a:pt x="6905" y="3577"/>
                      <a:pt x="6295" y="1996"/>
                    </a:cubicBezTo>
                    <a:cubicBezTo>
                      <a:pt x="5834" y="758"/>
                      <a:pt x="4666" y="1"/>
                      <a:pt x="34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3"/>
                  </a:gs>
                  <a:gs pos="57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7"/>
            <p:cNvSpPr/>
            <p:nvPr/>
          </p:nvSpPr>
          <p:spPr>
            <a:xfrm rot="10800000">
              <a:off x="2255106" y="4120828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664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6177" y="2641800"/>
            <a:ext cx="2657099" cy="26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8"/>
          <p:cNvGrpSpPr/>
          <p:nvPr/>
        </p:nvGrpSpPr>
        <p:grpSpPr>
          <a:xfrm rot="10800000">
            <a:off x="-306319" y="1681884"/>
            <a:ext cx="2908581" cy="3323928"/>
            <a:chOff x="5889888" y="430808"/>
            <a:chExt cx="2908581" cy="3323928"/>
          </a:xfrm>
        </p:grpSpPr>
        <p:sp>
          <p:nvSpPr>
            <p:cNvPr id="154" name="Google Shape;154;p8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434983" y="35140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686391" y="2869263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641637" y="430808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2516035" y="4297168"/>
            <a:ext cx="1478983" cy="147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6649" y="-734375"/>
            <a:ext cx="1849999" cy="184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8"/>
          <p:cNvGrpSpPr/>
          <p:nvPr/>
        </p:nvGrpSpPr>
        <p:grpSpPr>
          <a:xfrm rot="-8613974">
            <a:off x="7792090" y="1813143"/>
            <a:ext cx="2529550" cy="2890771"/>
            <a:chOff x="5889888" y="430808"/>
            <a:chExt cx="2908581" cy="3323928"/>
          </a:xfrm>
        </p:grpSpPr>
        <p:sp>
          <p:nvSpPr>
            <p:cNvPr id="163" name="Google Shape;163;p8"/>
            <p:cNvSpPr/>
            <p:nvPr/>
          </p:nvSpPr>
          <p:spPr>
            <a:xfrm>
              <a:off x="5889888" y="837802"/>
              <a:ext cx="239725" cy="240731"/>
            </a:xfrm>
            <a:custGeom>
              <a:rect b="b" l="l" r="r" t="t"/>
              <a:pathLst>
                <a:path extrusionOk="0" h="6935" w="6906">
                  <a:moveTo>
                    <a:pt x="596" y="4555"/>
                  </a:moveTo>
                  <a:cubicBezTo>
                    <a:pt x="1" y="2960"/>
                    <a:pt x="784" y="1190"/>
                    <a:pt x="2365" y="596"/>
                  </a:cubicBezTo>
                  <a:cubicBezTo>
                    <a:pt x="3932" y="1"/>
                    <a:pt x="5701" y="799"/>
                    <a:pt x="6296" y="2380"/>
                  </a:cubicBezTo>
                  <a:cubicBezTo>
                    <a:pt x="6905" y="3975"/>
                    <a:pt x="6107" y="5745"/>
                    <a:pt x="4541" y="6340"/>
                  </a:cubicBezTo>
                  <a:cubicBezTo>
                    <a:pt x="2960" y="6934"/>
                    <a:pt x="1205" y="6136"/>
                    <a:pt x="596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434983" y="3514005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6481130" y="1148318"/>
              <a:ext cx="239690" cy="213065"/>
            </a:xfrm>
            <a:custGeom>
              <a:rect b="b" l="l" r="r" t="t"/>
              <a:pathLst>
                <a:path extrusionOk="0" h="6138" w="6905">
                  <a:moveTo>
                    <a:pt x="3434" y="0"/>
                  </a:moveTo>
                  <a:cubicBezTo>
                    <a:pt x="3078" y="0"/>
                    <a:pt x="2716" y="64"/>
                    <a:pt x="2365" y="197"/>
                  </a:cubicBezTo>
                  <a:cubicBezTo>
                    <a:pt x="784" y="792"/>
                    <a:pt x="1" y="2561"/>
                    <a:pt x="595" y="4157"/>
                  </a:cubicBezTo>
                  <a:cubicBezTo>
                    <a:pt x="1068" y="5383"/>
                    <a:pt x="2229" y="6138"/>
                    <a:pt x="3464" y="6138"/>
                  </a:cubicBezTo>
                  <a:cubicBezTo>
                    <a:pt x="3822" y="6138"/>
                    <a:pt x="4186" y="6075"/>
                    <a:pt x="4541" y="5941"/>
                  </a:cubicBezTo>
                  <a:cubicBezTo>
                    <a:pt x="6107" y="5346"/>
                    <a:pt x="6905" y="3577"/>
                    <a:pt x="6296" y="1996"/>
                  </a:cubicBezTo>
                  <a:cubicBezTo>
                    <a:pt x="5834" y="758"/>
                    <a:pt x="4666" y="0"/>
                    <a:pt x="34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686391" y="2869263"/>
              <a:ext cx="239725" cy="213100"/>
            </a:xfrm>
            <a:custGeom>
              <a:rect b="b" l="l" r="r" t="t"/>
              <a:pathLst>
                <a:path extrusionOk="0" h="6139" w="6906">
                  <a:moveTo>
                    <a:pt x="3444" y="1"/>
                  </a:moveTo>
                  <a:cubicBezTo>
                    <a:pt x="3085" y="1"/>
                    <a:pt x="2720" y="64"/>
                    <a:pt x="2365" y="198"/>
                  </a:cubicBezTo>
                  <a:cubicBezTo>
                    <a:pt x="799" y="793"/>
                    <a:pt x="1" y="2562"/>
                    <a:pt x="610" y="4143"/>
                  </a:cubicBezTo>
                  <a:cubicBezTo>
                    <a:pt x="1072" y="5381"/>
                    <a:pt x="2240" y="6139"/>
                    <a:pt x="3472" y="6139"/>
                  </a:cubicBezTo>
                  <a:cubicBezTo>
                    <a:pt x="3828" y="6139"/>
                    <a:pt x="4190" y="6075"/>
                    <a:pt x="4541" y="5942"/>
                  </a:cubicBezTo>
                  <a:cubicBezTo>
                    <a:pt x="6122" y="5333"/>
                    <a:pt x="6905" y="3563"/>
                    <a:pt x="6311" y="1982"/>
                  </a:cubicBezTo>
                  <a:cubicBezTo>
                    <a:pt x="5850" y="756"/>
                    <a:pt x="4682" y="1"/>
                    <a:pt x="34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6641637" y="430808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8"/>
          <p:cNvSpPr txBox="1"/>
          <p:nvPr>
            <p:ph type="title"/>
          </p:nvPr>
        </p:nvSpPr>
        <p:spPr>
          <a:xfrm>
            <a:off x="1058900" y="543550"/>
            <a:ext cx="702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0" name="Google Shape;1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559350" y="1619200"/>
            <a:ext cx="300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3" name="Google Shape;173;p9"/>
          <p:cNvSpPr txBox="1"/>
          <p:nvPr>
            <p:ph idx="2" type="body"/>
          </p:nvPr>
        </p:nvSpPr>
        <p:spPr>
          <a:xfrm>
            <a:off x="559350" y="2129000"/>
            <a:ext cx="3201600" cy="21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9"/>
          <p:cNvSpPr txBox="1"/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8424" y="2110373"/>
            <a:ext cx="3595527" cy="359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>
            <p:ph type="title"/>
          </p:nvPr>
        </p:nvSpPr>
        <p:spPr>
          <a:xfrm>
            <a:off x="1960500" y="541775"/>
            <a:ext cx="52230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9" name="Google Shape;1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5190" y="3093176"/>
            <a:ext cx="1849661" cy="1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4467">
            <a:off x="4342826" y="3703875"/>
            <a:ext cx="1507649" cy="15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3067">
            <a:off x="-1613302" y="2968269"/>
            <a:ext cx="3971846" cy="39718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0"/>
          <p:cNvGrpSpPr/>
          <p:nvPr/>
        </p:nvGrpSpPr>
        <p:grpSpPr>
          <a:xfrm rot="-5400000">
            <a:off x="3807650" y="-3234719"/>
            <a:ext cx="1541987" cy="8481281"/>
            <a:chOff x="7431925" y="145581"/>
            <a:chExt cx="1541987" cy="8481281"/>
          </a:xfrm>
        </p:grpSpPr>
        <p:sp>
          <p:nvSpPr>
            <p:cNvPr id="183" name="Google Shape;183;p10"/>
            <p:cNvSpPr/>
            <p:nvPr/>
          </p:nvSpPr>
          <p:spPr>
            <a:xfrm>
              <a:off x="8734222" y="14558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55"/>
                  </a:moveTo>
                  <a:cubicBezTo>
                    <a:pt x="0" y="2974"/>
                    <a:pt x="798" y="1205"/>
                    <a:pt x="2364" y="596"/>
                  </a:cubicBezTo>
                  <a:cubicBezTo>
                    <a:pt x="3945" y="1"/>
                    <a:pt x="5715" y="799"/>
                    <a:pt x="6310" y="2394"/>
                  </a:cubicBezTo>
                  <a:cubicBezTo>
                    <a:pt x="6904" y="3975"/>
                    <a:pt x="6121" y="5745"/>
                    <a:pt x="4540" y="6340"/>
                  </a:cubicBezTo>
                  <a:cubicBezTo>
                    <a:pt x="2974" y="6934"/>
                    <a:pt x="1204" y="6136"/>
                    <a:pt x="609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8558779" y="1923586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595" y="4541"/>
                  </a:moveTo>
                  <a:cubicBezTo>
                    <a:pt x="0" y="2960"/>
                    <a:pt x="783" y="1190"/>
                    <a:pt x="2364" y="596"/>
                  </a:cubicBezTo>
                  <a:cubicBezTo>
                    <a:pt x="3931" y="1"/>
                    <a:pt x="5701" y="799"/>
                    <a:pt x="6295" y="2380"/>
                  </a:cubicBezTo>
                  <a:cubicBezTo>
                    <a:pt x="6905" y="3961"/>
                    <a:pt x="6107" y="5730"/>
                    <a:pt x="4540" y="6340"/>
                  </a:cubicBezTo>
                  <a:cubicBezTo>
                    <a:pt x="2959" y="6934"/>
                    <a:pt x="1204" y="6137"/>
                    <a:pt x="595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8603208" y="7821230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09" y="4541"/>
                  </a:moveTo>
                  <a:cubicBezTo>
                    <a:pt x="0" y="2960"/>
                    <a:pt x="798" y="1190"/>
                    <a:pt x="2365" y="596"/>
                  </a:cubicBezTo>
                  <a:cubicBezTo>
                    <a:pt x="3946" y="1"/>
                    <a:pt x="5701" y="799"/>
                    <a:pt x="6310" y="2380"/>
                  </a:cubicBezTo>
                  <a:cubicBezTo>
                    <a:pt x="6905" y="3961"/>
                    <a:pt x="6121" y="5730"/>
                    <a:pt x="4540" y="6340"/>
                  </a:cubicBezTo>
                  <a:cubicBezTo>
                    <a:pt x="2974" y="6934"/>
                    <a:pt x="1204" y="6137"/>
                    <a:pt x="609" y="45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8074378" y="8386131"/>
              <a:ext cx="239690" cy="240731"/>
            </a:xfrm>
            <a:custGeom>
              <a:rect b="b" l="l" r="r" t="t"/>
              <a:pathLst>
                <a:path extrusionOk="0" h="6935" w="6905">
                  <a:moveTo>
                    <a:pt x="610" y="4555"/>
                  </a:moveTo>
                  <a:cubicBezTo>
                    <a:pt x="0" y="2974"/>
                    <a:pt x="798" y="1205"/>
                    <a:pt x="2365" y="595"/>
                  </a:cubicBezTo>
                  <a:cubicBezTo>
                    <a:pt x="3946" y="1"/>
                    <a:pt x="5701" y="799"/>
                    <a:pt x="6310" y="2394"/>
                  </a:cubicBezTo>
                  <a:cubicBezTo>
                    <a:pt x="6905" y="3975"/>
                    <a:pt x="6121" y="5745"/>
                    <a:pt x="4540" y="6339"/>
                  </a:cubicBezTo>
                  <a:cubicBezTo>
                    <a:pt x="2974" y="6934"/>
                    <a:pt x="1204" y="6136"/>
                    <a:pt x="610" y="45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7431925" y="159395"/>
              <a:ext cx="239690" cy="213100"/>
            </a:xfrm>
            <a:custGeom>
              <a:rect b="b" l="l" r="r" t="t"/>
              <a:pathLst>
                <a:path extrusionOk="0" h="6139" w="6905">
                  <a:moveTo>
                    <a:pt x="3434" y="1"/>
                  </a:moveTo>
                  <a:cubicBezTo>
                    <a:pt x="3077" y="1"/>
                    <a:pt x="2716" y="64"/>
                    <a:pt x="2364" y="197"/>
                  </a:cubicBezTo>
                  <a:cubicBezTo>
                    <a:pt x="783" y="807"/>
                    <a:pt x="0" y="2576"/>
                    <a:pt x="595" y="4157"/>
                  </a:cubicBezTo>
                  <a:cubicBezTo>
                    <a:pt x="1067" y="5383"/>
                    <a:pt x="2229" y="6138"/>
                    <a:pt x="3464" y="6138"/>
                  </a:cubicBezTo>
                  <a:cubicBezTo>
                    <a:pt x="3821" y="6138"/>
                    <a:pt x="4185" y="6075"/>
                    <a:pt x="4540" y="5941"/>
                  </a:cubicBezTo>
                  <a:cubicBezTo>
                    <a:pt x="6107" y="5347"/>
                    <a:pt x="6905" y="3577"/>
                    <a:pt x="6295" y="1996"/>
                  </a:cubicBezTo>
                  <a:cubicBezTo>
                    <a:pt x="5834" y="758"/>
                    <a:pt x="4666" y="1"/>
                    <a:pt x="343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8168072" y="940132"/>
              <a:ext cx="239725" cy="212996"/>
            </a:xfrm>
            <a:custGeom>
              <a:rect b="b" l="l" r="r" t="t"/>
              <a:pathLst>
                <a:path extrusionOk="0" h="6136" w="6906">
                  <a:moveTo>
                    <a:pt x="3449" y="0"/>
                  </a:moveTo>
                  <a:cubicBezTo>
                    <a:pt x="3089" y="0"/>
                    <a:pt x="2723" y="66"/>
                    <a:pt x="2365" y="203"/>
                  </a:cubicBezTo>
                  <a:cubicBezTo>
                    <a:pt x="784" y="798"/>
                    <a:pt x="1" y="2568"/>
                    <a:pt x="596" y="4149"/>
                  </a:cubicBezTo>
                  <a:cubicBezTo>
                    <a:pt x="1067" y="5372"/>
                    <a:pt x="2225" y="6135"/>
                    <a:pt x="3458" y="6135"/>
                  </a:cubicBezTo>
                  <a:cubicBezTo>
                    <a:pt x="3817" y="6135"/>
                    <a:pt x="4184" y="6070"/>
                    <a:pt x="4541" y="5933"/>
                  </a:cubicBezTo>
                  <a:cubicBezTo>
                    <a:pt x="6122" y="5338"/>
                    <a:pt x="6905" y="3568"/>
                    <a:pt x="6311" y="1987"/>
                  </a:cubicBezTo>
                  <a:cubicBezTo>
                    <a:pt x="5839" y="764"/>
                    <a:pt x="4681" y="0"/>
                    <a:pt x="344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5000">
                  <a:schemeClr val="accent3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accent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Fjalla One"/>
              <a:buNone/>
              <a:defRPr sz="33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890" name="Google Shape;8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14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0"/>
          <p:cNvSpPr txBox="1"/>
          <p:nvPr/>
        </p:nvSpPr>
        <p:spPr>
          <a:xfrm>
            <a:off x="4434200" y="1382500"/>
            <a:ext cx="591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Prediction of  Risks </a:t>
            </a:r>
            <a:endParaRPr b="1"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Associated with Mass </a:t>
            </a:r>
            <a:endParaRPr b="1"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Corona Vaccination</a:t>
            </a:r>
            <a:endParaRPr b="1" sz="3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92" name="Google Shape;892;p50"/>
          <p:cNvSpPr txBox="1"/>
          <p:nvPr/>
        </p:nvSpPr>
        <p:spPr>
          <a:xfrm>
            <a:off x="5615000" y="3722625"/>
            <a:ext cx="2806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10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E/17/040 : Madush Dilshan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E/17/356 : Shashini Upekha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E/17/407 : Hasara Wijesooriya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9"/>
          <p:cNvSpPr/>
          <p:nvPr/>
        </p:nvSpPr>
        <p:spPr>
          <a:xfrm>
            <a:off x="-1937950" y="1966500"/>
            <a:ext cx="13468503" cy="1780975"/>
          </a:xfrm>
          <a:custGeom>
            <a:rect b="b" l="l" r="r" t="t"/>
            <a:pathLst>
              <a:path extrusionOk="0" h="71239" w="386249">
                <a:moveTo>
                  <a:pt x="0" y="39330"/>
                </a:moveTo>
                <a:lnTo>
                  <a:pt x="86822" y="39330"/>
                </a:lnTo>
                <a:lnTo>
                  <a:pt x="107600" y="10018"/>
                </a:lnTo>
                <a:lnTo>
                  <a:pt x="138396" y="64560"/>
                </a:lnTo>
                <a:lnTo>
                  <a:pt x="158061" y="38959"/>
                </a:lnTo>
                <a:lnTo>
                  <a:pt x="184776" y="53800"/>
                </a:lnTo>
                <a:lnTo>
                  <a:pt x="211491" y="0"/>
                </a:lnTo>
                <a:lnTo>
                  <a:pt x="229301" y="39330"/>
                </a:lnTo>
                <a:lnTo>
                  <a:pt x="241916" y="18181"/>
                </a:lnTo>
                <a:lnTo>
                  <a:pt x="281617" y="71239"/>
                </a:lnTo>
                <a:lnTo>
                  <a:pt x="298684" y="38959"/>
                </a:lnTo>
                <a:lnTo>
                  <a:pt x="382539" y="38959"/>
                </a:lnTo>
                <a:lnTo>
                  <a:pt x="386249" y="39701"/>
                </a:ln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4" name="Google Shape;964;p59"/>
          <p:cNvSpPr txBox="1"/>
          <p:nvPr>
            <p:ph type="title"/>
          </p:nvPr>
        </p:nvSpPr>
        <p:spPr>
          <a:xfrm>
            <a:off x="2562500" y="0"/>
            <a:ext cx="34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 </a:t>
            </a:r>
            <a:r>
              <a:rPr b="1" lang="en" sz="2800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PLAN OF WORK</a:t>
            </a:r>
            <a:endParaRPr b="1" sz="2800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65" name="Google Shape;965;p59"/>
          <p:cNvSpPr txBox="1"/>
          <p:nvPr>
            <p:ph idx="4294967295" type="title"/>
          </p:nvPr>
        </p:nvSpPr>
        <p:spPr>
          <a:xfrm>
            <a:off x="1295600" y="775675"/>
            <a:ext cx="1266900" cy="7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966" name="Google Shape;966;p59"/>
          <p:cNvSpPr txBox="1"/>
          <p:nvPr>
            <p:ph idx="4294967295" type="subTitle"/>
          </p:nvPr>
        </p:nvSpPr>
        <p:spPr>
          <a:xfrm>
            <a:off x="1143575" y="1333550"/>
            <a:ext cx="2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Problem Domain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identification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67" name="Google Shape;967;p59"/>
          <p:cNvSpPr txBox="1"/>
          <p:nvPr>
            <p:ph idx="4294967295" type="title"/>
          </p:nvPr>
        </p:nvSpPr>
        <p:spPr>
          <a:xfrm>
            <a:off x="2410550" y="3756150"/>
            <a:ext cx="10002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968" name="Google Shape;968;p59"/>
          <p:cNvSpPr txBox="1"/>
          <p:nvPr>
            <p:ph idx="4294967295" type="subTitle"/>
          </p:nvPr>
        </p:nvSpPr>
        <p:spPr>
          <a:xfrm>
            <a:off x="1959350" y="4225506"/>
            <a:ext cx="17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mining and a</a:t>
            </a: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nalysis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69" name="Google Shape;969;p59"/>
          <p:cNvSpPr txBox="1"/>
          <p:nvPr>
            <p:ph idx="4294967295" type="title"/>
          </p:nvPr>
        </p:nvSpPr>
        <p:spPr>
          <a:xfrm>
            <a:off x="5038500" y="775675"/>
            <a:ext cx="11418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970" name="Google Shape;970;p59"/>
          <p:cNvSpPr txBox="1"/>
          <p:nvPr>
            <p:ph idx="4294967295" type="subTitle"/>
          </p:nvPr>
        </p:nvSpPr>
        <p:spPr>
          <a:xfrm>
            <a:off x="4176950" y="1227675"/>
            <a:ext cx="25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the front end and back end of web page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1" name="Google Shape;971;p59"/>
          <p:cNvSpPr txBox="1"/>
          <p:nvPr>
            <p:ph idx="4294967295" type="title"/>
          </p:nvPr>
        </p:nvSpPr>
        <p:spPr>
          <a:xfrm>
            <a:off x="5647650" y="3160875"/>
            <a:ext cx="10002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972" name="Google Shape;972;p59"/>
          <p:cNvSpPr/>
          <p:nvPr/>
        </p:nvSpPr>
        <p:spPr>
          <a:xfrm>
            <a:off x="1567925" y="1908782"/>
            <a:ext cx="565500" cy="565500"/>
          </a:xfrm>
          <a:prstGeom prst="ellipse">
            <a:avLst/>
          </a:pr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/>
          <p:nvPr/>
        </p:nvSpPr>
        <p:spPr>
          <a:xfrm>
            <a:off x="5750613" y="2662694"/>
            <a:ext cx="565500" cy="565500"/>
          </a:xfrm>
          <a:prstGeom prst="ellipse">
            <a:avLst/>
          </a:pr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7622988" y="3474007"/>
            <a:ext cx="565500" cy="565500"/>
          </a:xfrm>
          <a:prstGeom prst="ellipse">
            <a:avLst/>
          </a:pr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/>
          <p:nvPr/>
        </p:nvSpPr>
        <p:spPr>
          <a:xfrm>
            <a:off x="5185125" y="1715382"/>
            <a:ext cx="565500" cy="565500"/>
          </a:xfrm>
          <a:prstGeom prst="ellipse">
            <a:avLst/>
          </a:pr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2562500" y="3263582"/>
            <a:ext cx="565500" cy="565500"/>
          </a:xfrm>
          <a:prstGeom prst="ellipse">
            <a:avLst/>
          </a:prstGeom>
          <a:gradFill>
            <a:gsLst>
              <a:gs pos="0">
                <a:schemeClr val="accent2"/>
              </a:gs>
              <a:gs pos="2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4294967295" type="subTitle"/>
          </p:nvPr>
        </p:nvSpPr>
        <p:spPr>
          <a:xfrm>
            <a:off x="5261848" y="3610019"/>
            <a:ext cx="17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Testing and Integration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p59"/>
          <p:cNvSpPr txBox="1"/>
          <p:nvPr>
            <p:ph idx="4294967295" type="title"/>
          </p:nvPr>
        </p:nvSpPr>
        <p:spPr>
          <a:xfrm>
            <a:off x="7494825" y="3887700"/>
            <a:ext cx="857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979" name="Google Shape;979;p59"/>
          <p:cNvSpPr txBox="1"/>
          <p:nvPr>
            <p:ph idx="4294967295" type="subTitle"/>
          </p:nvPr>
        </p:nvSpPr>
        <p:spPr>
          <a:xfrm>
            <a:off x="7019849" y="4336819"/>
            <a:ext cx="17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Maintenance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0" name="Google Shape;98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0"/>
          <p:cNvSpPr txBox="1"/>
          <p:nvPr>
            <p:ph idx="1" type="subTitle"/>
          </p:nvPr>
        </p:nvSpPr>
        <p:spPr>
          <a:xfrm>
            <a:off x="5007000" y="1057613"/>
            <a:ext cx="3055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ommitted to the team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Reliable and responsible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Communication skills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Project management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lexible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6" name="Google Shape;986;p60"/>
          <p:cNvSpPr txBox="1"/>
          <p:nvPr>
            <p:ph idx="15" type="title"/>
          </p:nvPr>
        </p:nvSpPr>
        <p:spPr>
          <a:xfrm>
            <a:off x="2861900" y="219425"/>
            <a:ext cx="297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OUR </a:t>
            </a:r>
            <a:r>
              <a:rPr b="1" lang="en" sz="3100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TEAM</a:t>
            </a:r>
            <a:endParaRPr b="1" sz="3100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87" name="Google Shape;98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400" y="2707025"/>
            <a:ext cx="2976300" cy="21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0"/>
          <p:cNvSpPr txBox="1"/>
          <p:nvPr/>
        </p:nvSpPr>
        <p:spPr>
          <a:xfrm>
            <a:off x="4783625" y="1299050"/>
            <a:ext cx="26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90" name="Google Shape;990;p60"/>
          <p:cNvSpPr txBox="1"/>
          <p:nvPr/>
        </p:nvSpPr>
        <p:spPr>
          <a:xfrm>
            <a:off x="1075675" y="989213"/>
            <a:ext cx="37899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 end development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Back end development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Database management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Machine Learning and Data Mining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Agile methodologies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1"/>
          <p:cNvSpPr txBox="1"/>
          <p:nvPr>
            <p:ph idx="1" type="subTitle"/>
          </p:nvPr>
        </p:nvSpPr>
        <p:spPr>
          <a:xfrm>
            <a:off x="2125650" y="2103325"/>
            <a:ext cx="48927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Thank You !</a:t>
            </a:r>
            <a:endParaRPr b="1" sz="63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3472">
            <a:off x="1663769" y="946444"/>
            <a:ext cx="5571560" cy="316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51"/>
          <p:cNvPicPr preferRelativeResize="0"/>
          <p:nvPr/>
        </p:nvPicPr>
        <p:blipFill rotWithShape="1">
          <a:blip r:embed="rId3">
            <a:alphaModFix/>
          </a:blip>
          <a:srcRect b="0" l="-16400" r="0" t="-16400"/>
          <a:stretch/>
        </p:blipFill>
        <p:spPr>
          <a:xfrm>
            <a:off x="4688425" y="-50600"/>
            <a:ext cx="3751400" cy="2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1"/>
          <p:cNvSpPr/>
          <p:nvPr/>
        </p:nvSpPr>
        <p:spPr>
          <a:xfrm>
            <a:off x="493375" y="1028175"/>
            <a:ext cx="3831300" cy="1143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➔"/>
            </a:pP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Fear of getting side effects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spreading opinions  </a:t>
            </a:r>
            <a:endParaRPr b="1" sz="1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various myths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9" name="Google Shape;8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18" y="2504245"/>
            <a:ext cx="3178788" cy="18338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0" name="Google Shape;900;p51"/>
          <p:cNvSpPr txBox="1"/>
          <p:nvPr>
            <p:ph type="title"/>
          </p:nvPr>
        </p:nvSpPr>
        <p:spPr>
          <a:xfrm>
            <a:off x="532975" y="184550"/>
            <a:ext cx="29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PROBLEM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01" name="Google Shape;901;p51"/>
          <p:cNvSpPr/>
          <p:nvPr/>
        </p:nvSpPr>
        <p:spPr>
          <a:xfrm rot="447527">
            <a:off x="4326928" y="2221693"/>
            <a:ext cx="3302444" cy="2027663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Society is doubtful of           getting COVID-19 vaccines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51"/>
          <p:cNvCxnSpPr>
            <a:stCxn id="899" idx="3"/>
            <a:endCxn id="901" idx="4"/>
          </p:cNvCxnSpPr>
          <p:nvPr/>
        </p:nvCxnSpPr>
        <p:spPr>
          <a:xfrm>
            <a:off x="3830906" y="3421175"/>
            <a:ext cx="1301100" cy="981600"/>
          </a:xfrm>
          <a:prstGeom prst="curvedConnector4">
            <a:avLst>
              <a:gd fmla="val 19708" name="adj1"/>
              <a:gd fmla="val 130004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9" name="Google Shape;909;p52"/>
          <p:cNvSpPr txBox="1"/>
          <p:nvPr>
            <p:ph type="title"/>
          </p:nvPr>
        </p:nvSpPr>
        <p:spPr>
          <a:xfrm>
            <a:off x="975100" y="119425"/>
            <a:ext cx="702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TARGET AUDIENCE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910" name="Google Shape;9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75" y="1140850"/>
            <a:ext cx="5205250" cy="32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3"/>
          <p:cNvSpPr/>
          <p:nvPr/>
        </p:nvSpPr>
        <p:spPr>
          <a:xfrm>
            <a:off x="348825" y="1622775"/>
            <a:ext cx="78711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Derive and validate risk prediction algorithms to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     estimate the risk of COVID-19 related to ,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➔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mortality 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➔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hospital admission 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➔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side effects 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   	after first ,second and the booster dose of vaccination.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aleway"/>
              <a:buChar char="●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Developing an Interactive website</a:t>
            </a:r>
            <a:endParaRPr b="1" sz="2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6" name="Google Shape;916;p53"/>
          <p:cNvSpPr txBox="1"/>
          <p:nvPr>
            <p:ph type="title"/>
          </p:nvPr>
        </p:nvSpPr>
        <p:spPr>
          <a:xfrm>
            <a:off x="1069800" y="719425"/>
            <a:ext cx="34419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OBJECTIVES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917" name="Google Shape;917;p53"/>
          <p:cNvPicPr preferRelativeResize="0"/>
          <p:nvPr/>
        </p:nvPicPr>
        <p:blipFill rotWithShape="1">
          <a:blip r:embed="rId3">
            <a:alphaModFix/>
          </a:blip>
          <a:srcRect b="10762" l="0" r="0" t="0"/>
          <a:stretch/>
        </p:blipFill>
        <p:spPr>
          <a:xfrm>
            <a:off x="6486025" y="1226675"/>
            <a:ext cx="2132700" cy="214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"/>
          <p:cNvSpPr txBox="1"/>
          <p:nvPr>
            <p:ph type="title"/>
          </p:nvPr>
        </p:nvSpPr>
        <p:spPr>
          <a:xfrm>
            <a:off x="1727000" y="575650"/>
            <a:ext cx="5781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SOLUTION - Risk Predictor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924" name="Google Shape;9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975" y="1828450"/>
            <a:ext cx="3706025" cy="247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4"/>
          <p:cNvPicPr preferRelativeResize="0"/>
          <p:nvPr/>
        </p:nvPicPr>
        <p:blipFill rotWithShape="1">
          <a:blip r:embed="rId4">
            <a:alphaModFix/>
          </a:blip>
          <a:srcRect b="2044" l="-2280" r="2279" t="10189"/>
          <a:stretch/>
        </p:blipFill>
        <p:spPr>
          <a:xfrm>
            <a:off x="6234425" y="2458788"/>
            <a:ext cx="1962350" cy="12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54"/>
          <p:cNvSpPr txBox="1"/>
          <p:nvPr/>
        </p:nvSpPr>
        <p:spPr>
          <a:xfrm>
            <a:off x="0" y="1828450"/>
            <a:ext cx="51675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●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Creating a comprehensive data set with data mining and other techniques.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Developing an interactive website with all the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, statistics , analytics and 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visualization.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 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 txBox="1"/>
          <p:nvPr>
            <p:ph type="title"/>
          </p:nvPr>
        </p:nvSpPr>
        <p:spPr>
          <a:xfrm>
            <a:off x="2479800" y="531025"/>
            <a:ext cx="478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THINGS  TO ANALYSE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33" name="Google Shape;933;p55"/>
          <p:cNvSpPr txBox="1"/>
          <p:nvPr/>
        </p:nvSpPr>
        <p:spPr>
          <a:xfrm>
            <a:off x="533300" y="1263950"/>
            <a:ext cx="5057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"/>
              <a:buChar char="❖"/>
            </a:pP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Number of deaths, hospitalizations, and side effects,after the first dose, second dose or after booster dose with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4" name="Google Shape;934;p55"/>
          <p:cNvSpPr txBox="1"/>
          <p:nvPr/>
        </p:nvSpPr>
        <p:spPr>
          <a:xfrm>
            <a:off x="203300" y="2312150"/>
            <a:ext cx="46758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age group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gender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height and weight (BMI)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vaccine type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blood group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district 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habitual influences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★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self-reported comorbidities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5" name="Google Shape;9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698">
            <a:off x="4806897" y="2305371"/>
            <a:ext cx="3244978" cy="21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6"/>
          <p:cNvSpPr txBox="1"/>
          <p:nvPr/>
        </p:nvSpPr>
        <p:spPr>
          <a:xfrm>
            <a:off x="1336225" y="112250"/>
            <a:ext cx="2664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UI DESIGNS</a:t>
            </a:r>
            <a:endParaRPr b="1" sz="2900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42" name="Google Shape;94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3" name="Google Shape;9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25" y="895850"/>
            <a:ext cx="7044927" cy="40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9" name="Google Shape;949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0" y="1622384"/>
            <a:ext cx="4539324" cy="229721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0" name="Google Shape;950;p5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25" y="1622375"/>
            <a:ext cx="3715221" cy="22972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8"/>
          <p:cNvSpPr txBox="1"/>
          <p:nvPr>
            <p:ph type="title"/>
          </p:nvPr>
        </p:nvSpPr>
        <p:spPr>
          <a:xfrm>
            <a:off x="713225" y="546775"/>
            <a:ext cx="68658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IMPACT ON </a:t>
            </a:r>
            <a:r>
              <a:rPr b="1" lang="en">
                <a:solidFill>
                  <a:srgbClr val="FFE599"/>
                </a:solidFill>
                <a:latin typeface="Oxygen"/>
                <a:ea typeface="Oxygen"/>
                <a:cs typeface="Oxygen"/>
                <a:sym typeface="Oxygen"/>
              </a:rPr>
              <a:t>BUSINESS  VALUE AND FUTURE PLANS </a:t>
            </a:r>
            <a:endParaRPr b="1">
              <a:solidFill>
                <a:srgbClr val="FFE599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56" name="Google Shape;956;p58"/>
          <p:cNvSpPr txBox="1"/>
          <p:nvPr/>
        </p:nvSpPr>
        <p:spPr>
          <a:xfrm>
            <a:off x="803025" y="2500575"/>
            <a:ext cx="501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●"/>
            </a:pPr>
            <a:r>
              <a:rPr b="1"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Introduce the final product to the</a:t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○"/>
            </a:pPr>
            <a:r>
              <a:rPr b="1"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hospitals</a:t>
            </a:r>
            <a:r>
              <a:rPr b="1"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Char char="○"/>
            </a:pPr>
            <a:r>
              <a:rPr b="1"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vaccine manufacturers</a:t>
            </a:r>
            <a:endParaRPr b="1"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957" name="Google Shape;9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150" y="1971675"/>
            <a:ext cx="3823851" cy="24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onavirus Breakthrough Premium XL by Slidesgo">
  <a:themeElements>
    <a:clrScheme name="Simple Light">
      <a:dk1>
        <a:srgbClr val="2B2D29"/>
      </a:dk1>
      <a:lt1>
        <a:srgbClr val="FFFFFF"/>
      </a:lt1>
      <a:dk2>
        <a:srgbClr val="96E02C"/>
      </a:dk2>
      <a:lt2>
        <a:srgbClr val="83B711"/>
      </a:lt2>
      <a:accent1>
        <a:srgbClr val="FFFFFF"/>
      </a:accent1>
      <a:accent2>
        <a:srgbClr val="96E02C"/>
      </a:accent2>
      <a:accent3>
        <a:srgbClr val="83B711"/>
      </a:accent3>
      <a:accent4>
        <a:srgbClr val="375000"/>
      </a:accent4>
      <a:accent5>
        <a:srgbClr val="2B2D29"/>
      </a:accent5>
      <a:accent6>
        <a:srgbClr val="2B2D2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